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66" r:id="rId3"/>
    <p:sldId id="258" r:id="rId4"/>
    <p:sldId id="297" r:id="rId5"/>
    <p:sldId id="265" r:id="rId6"/>
    <p:sldId id="302" r:id="rId7"/>
    <p:sldId id="275" r:id="rId8"/>
    <p:sldId id="260" r:id="rId9"/>
    <p:sldId id="276" r:id="rId10"/>
    <p:sldId id="272" r:id="rId11"/>
    <p:sldId id="263" r:id="rId12"/>
    <p:sldId id="264" r:id="rId13"/>
    <p:sldId id="278" r:id="rId14"/>
    <p:sldId id="292" r:id="rId15"/>
    <p:sldId id="293" r:id="rId16"/>
    <p:sldId id="261" r:id="rId17"/>
    <p:sldId id="294" r:id="rId18"/>
    <p:sldId id="295" r:id="rId19"/>
    <p:sldId id="296" r:id="rId20"/>
    <p:sldId id="298" r:id="rId21"/>
    <p:sldId id="299" r:id="rId22"/>
    <p:sldId id="301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2B6C26-4877-402E-ABDC-F7620169AC7D}" v="184" dt="2019-07-02T12:02:48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 Gannon" userId="53d6c412-c1ee-44b5-aca7-ef0e57eaae18" providerId="ADAL" clId="{15CD599E-7A9F-44B1-A48F-F99A642F0D8C}"/>
    <pc:docChg chg="custSel modSld">
      <pc:chgData name="Gus Gannon" userId="53d6c412-c1ee-44b5-aca7-ef0e57eaae18" providerId="ADAL" clId="{15CD599E-7A9F-44B1-A48F-F99A642F0D8C}" dt="2019-06-25T10:56:33.765" v="248" actId="1076"/>
      <pc:docMkLst>
        <pc:docMk/>
      </pc:docMkLst>
    </pc:docChg>
  </pc:docChgLst>
  <pc:docChgLst>
    <pc:chgData name="Aparaj Bogahawatta" userId="114bcc38-5e29-4923-a036-6573a20d940d" providerId="ADAL" clId="{3A2B6C26-4877-402E-ABDC-F7620169AC7D}"/>
    <pc:docChg chg="undo redo custSel mod addSld delSld modSld sldOrd">
      <pc:chgData name="Aparaj Bogahawatta" userId="114bcc38-5e29-4923-a036-6573a20d940d" providerId="ADAL" clId="{3A2B6C26-4877-402E-ABDC-F7620169AC7D}" dt="2019-07-02T12:02:48.378" v="7300" actId="1035"/>
      <pc:docMkLst>
        <pc:docMk/>
      </pc:docMkLst>
      <pc:sldChg chg="modNotesTx">
        <pc:chgData name="Aparaj Bogahawatta" userId="114bcc38-5e29-4923-a036-6573a20d940d" providerId="ADAL" clId="{3A2B6C26-4877-402E-ABDC-F7620169AC7D}" dt="2019-07-01T13:19:48.492" v="6944" actId="20577"/>
        <pc:sldMkLst>
          <pc:docMk/>
          <pc:sldMk cId="2227291381" sldId="257"/>
        </pc:sldMkLst>
      </pc:sldChg>
      <pc:sldChg chg="del modNotesTx">
        <pc:chgData name="Aparaj Bogahawatta" userId="114bcc38-5e29-4923-a036-6573a20d940d" providerId="ADAL" clId="{3A2B6C26-4877-402E-ABDC-F7620169AC7D}" dt="2019-07-01T13:14:54.576" v="6852" actId="2696"/>
        <pc:sldMkLst>
          <pc:docMk/>
          <pc:sldMk cId="2869329293" sldId="258"/>
        </pc:sldMkLst>
      </pc:sldChg>
      <pc:sldChg chg="addSp delSp modSp add mod setBg setClrOvrMap delDesignElem">
        <pc:chgData name="Aparaj Bogahawatta" userId="114bcc38-5e29-4923-a036-6573a20d940d" providerId="ADAL" clId="{3A2B6C26-4877-402E-ABDC-F7620169AC7D}" dt="2019-07-01T13:15:48.976" v="6873" actId="26606"/>
        <pc:sldMkLst>
          <pc:docMk/>
          <pc:sldMk cId="3338292894" sldId="258"/>
        </pc:sldMkLst>
        <pc:spChg chg="add">
          <ac:chgData name="Aparaj Bogahawatta" userId="114bcc38-5e29-4923-a036-6573a20d940d" providerId="ADAL" clId="{3A2B6C26-4877-402E-ABDC-F7620169AC7D}" dt="2019-07-01T13:15:48.976" v="6873" actId="26606"/>
          <ac:spMkLst>
            <pc:docMk/>
            <pc:sldMk cId="3338292894" sldId="258"/>
            <ac:spMk id="9" creationId="{E20EB187-900F-4AF5-813B-101456D9FD39}"/>
          </ac:spMkLst>
        </pc:spChg>
        <pc:spChg chg="del">
          <ac:chgData name="Aparaj Bogahawatta" userId="114bcc38-5e29-4923-a036-6573a20d940d" providerId="ADAL" clId="{3A2B6C26-4877-402E-ABDC-F7620169AC7D}" dt="2019-07-01T13:14:58.346" v="6861"/>
          <ac:spMkLst>
            <pc:docMk/>
            <pc:sldMk cId="3338292894" sldId="258"/>
            <ac:spMk id="13" creationId="{E20EB187-900F-4AF5-813B-101456D9FD39}"/>
          </ac:spMkLst>
        </pc:spChg>
        <pc:picChg chg="mod">
          <ac:chgData name="Aparaj Bogahawatta" userId="114bcc38-5e29-4923-a036-6573a20d940d" providerId="ADAL" clId="{3A2B6C26-4877-402E-ABDC-F7620169AC7D}" dt="2019-07-01T13:15:48.976" v="6873" actId="26606"/>
          <ac:picMkLst>
            <pc:docMk/>
            <pc:sldMk cId="3338292894" sldId="258"/>
            <ac:picMk id="4" creationId="{11579620-2B9D-441F-B29E-256233CE603F}"/>
          </ac:picMkLst>
        </pc:picChg>
        <pc:cxnChg chg="add">
          <ac:chgData name="Aparaj Bogahawatta" userId="114bcc38-5e29-4923-a036-6573a20d940d" providerId="ADAL" clId="{3A2B6C26-4877-402E-ABDC-F7620169AC7D}" dt="2019-07-01T13:15:48.976" v="6873" actId="26606"/>
          <ac:cxnSpMkLst>
            <pc:docMk/>
            <pc:sldMk cId="3338292894" sldId="258"/>
            <ac:cxnSpMk id="11" creationId="{624D17C8-E9C2-48A4-AA36-D7048A6CCC41}"/>
          </ac:cxnSpMkLst>
        </pc:cxnChg>
        <pc:cxnChg chg="del">
          <ac:chgData name="Aparaj Bogahawatta" userId="114bcc38-5e29-4923-a036-6573a20d940d" providerId="ADAL" clId="{3A2B6C26-4877-402E-ABDC-F7620169AC7D}" dt="2019-07-01T13:14:58.346" v="6861"/>
          <ac:cxnSpMkLst>
            <pc:docMk/>
            <pc:sldMk cId="3338292894" sldId="258"/>
            <ac:cxnSpMk id="15" creationId="{624D17C8-E9C2-48A4-AA36-D7048A6CCC41}"/>
          </ac:cxnSpMkLst>
        </pc:cxnChg>
      </pc:sldChg>
      <pc:sldChg chg="modNotesTx">
        <pc:chgData name="Aparaj Bogahawatta" userId="114bcc38-5e29-4923-a036-6573a20d940d" providerId="ADAL" clId="{3A2B6C26-4877-402E-ABDC-F7620169AC7D}" dt="2019-07-01T13:20:58.953" v="6954" actId="20577"/>
        <pc:sldMkLst>
          <pc:docMk/>
          <pc:sldMk cId="2049540674" sldId="260"/>
        </pc:sldMkLst>
      </pc:sldChg>
      <pc:sldChg chg="modSp del modNotesTx">
        <pc:chgData name="Aparaj Bogahawatta" userId="114bcc38-5e29-4923-a036-6573a20d940d" providerId="ADAL" clId="{3A2B6C26-4877-402E-ABDC-F7620169AC7D}" dt="2019-07-01T13:15:04.482" v="6869" actId="2696"/>
        <pc:sldMkLst>
          <pc:docMk/>
          <pc:sldMk cId="2865696431" sldId="261"/>
        </pc:sldMkLst>
        <pc:spChg chg="mod">
          <ac:chgData name="Aparaj Bogahawatta" userId="114bcc38-5e29-4923-a036-6573a20d940d" providerId="ADAL" clId="{3A2B6C26-4877-402E-ABDC-F7620169AC7D}" dt="2019-06-29T12:25:16.214" v="6433" actId="20577"/>
          <ac:spMkLst>
            <pc:docMk/>
            <pc:sldMk cId="2865696431" sldId="261"/>
            <ac:spMk id="3" creationId="{C97A2A41-719F-4DCF-AF52-6DDBD1CCC5D5}"/>
          </ac:spMkLst>
        </pc:spChg>
        <pc:spChg chg="mod">
          <ac:chgData name="Aparaj Bogahawatta" userId="114bcc38-5e29-4923-a036-6573a20d940d" providerId="ADAL" clId="{3A2B6C26-4877-402E-ABDC-F7620169AC7D}" dt="2019-06-29T03:33:33.712" v="2241" actId="404"/>
          <ac:spMkLst>
            <pc:docMk/>
            <pc:sldMk cId="2865696431" sldId="261"/>
            <ac:spMk id="18" creationId="{360C2780-7025-45E2-AE57-F6F06F3C8FF1}"/>
          </ac:spMkLst>
        </pc:spChg>
      </pc:sldChg>
      <pc:sldChg chg="add ord">
        <pc:chgData name="Aparaj Bogahawatta" userId="114bcc38-5e29-4923-a036-6573a20d940d" providerId="ADAL" clId="{3A2B6C26-4877-402E-ABDC-F7620169AC7D}" dt="2019-07-01T13:27:07.249" v="7055"/>
        <pc:sldMkLst>
          <pc:docMk/>
          <pc:sldMk cId="3302012172" sldId="261"/>
        </pc:sldMkLst>
      </pc:sldChg>
      <pc:sldChg chg="del modNotesTx">
        <pc:chgData name="Aparaj Bogahawatta" userId="114bcc38-5e29-4923-a036-6573a20d940d" providerId="ADAL" clId="{3A2B6C26-4877-402E-ABDC-F7620169AC7D}" dt="2019-07-01T13:23:57.940" v="6993" actId="2696"/>
        <pc:sldMkLst>
          <pc:docMk/>
          <pc:sldMk cId="4281211770" sldId="262"/>
        </pc:sldMkLst>
      </pc:sldChg>
      <pc:sldChg chg="modSp modNotesTx">
        <pc:chgData name="Aparaj Bogahawatta" userId="114bcc38-5e29-4923-a036-6573a20d940d" providerId="ADAL" clId="{3A2B6C26-4877-402E-ABDC-F7620169AC7D}" dt="2019-06-29T06:33:12.904" v="5060" actId="6549"/>
        <pc:sldMkLst>
          <pc:docMk/>
          <pc:sldMk cId="829171914" sldId="263"/>
        </pc:sldMkLst>
        <pc:spChg chg="mod">
          <ac:chgData name="Aparaj Bogahawatta" userId="114bcc38-5e29-4923-a036-6573a20d940d" providerId="ADAL" clId="{3A2B6C26-4877-402E-ABDC-F7620169AC7D}" dt="2019-06-29T06:33:12.904" v="5060" actId="6549"/>
          <ac:spMkLst>
            <pc:docMk/>
            <pc:sldMk cId="829171914" sldId="263"/>
            <ac:spMk id="4" creationId="{9AD70730-C900-42E4-8746-D9B28696B909}"/>
          </ac:spMkLst>
        </pc:spChg>
      </pc:sldChg>
      <pc:sldChg chg="modSp ord modNotesTx">
        <pc:chgData name="Aparaj Bogahawatta" userId="114bcc38-5e29-4923-a036-6573a20d940d" providerId="ADAL" clId="{3A2B6C26-4877-402E-ABDC-F7620169AC7D}" dt="2019-07-01T13:24:35.511" v="6998"/>
        <pc:sldMkLst>
          <pc:docMk/>
          <pc:sldMk cId="901616100" sldId="264"/>
        </pc:sldMkLst>
        <pc:spChg chg="mod">
          <ac:chgData name="Aparaj Bogahawatta" userId="114bcc38-5e29-4923-a036-6573a20d940d" providerId="ADAL" clId="{3A2B6C26-4877-402E-ABDC-F7620169AC7D}" dt="2019-06-29T06:19:26.525" v="4643" actId="6549"/>
          <ac:spMkLst>
            <pc:docMk/>
            <pc:sldMk cId="901616100" sldId="264"/>
            <ac:spMk id="7" creationId="{03F122F7-94AF-4A8F-9C7E-5F55804A50C2}"/>
          </ac:spMkLst>
        </pc:spChg>
      </pc:sldChg>
      <pc:sldChg chg="add ord">
        <pc:chgData name="Aparaj Bogahawatta" userId="114bcc38-5e29-4923-a036-6573a20d940d" providerId="ADAL" clId="{3A2B6C26-4877-402E-ABDC-F7620169AC7D}" dt="2019-07-01T13:29:00.985" v="7077"/>
        <pc:sldMkLst>
          <pc:docMk/>
          <pc:sldMk cId="1479000446" sldId="265"/>
        </pc:sldMkLst>
      </pc:sldChg>
      <pc:sldChg chg="modSp del modNotesTx">
        <pc:chgData name="Aparaj Bogahawatta" userId="114bcc38-5e29-4923-a036-6573a20d940d" providerId="ADAL" clId="{3A2B6C26-4877-402E-ABDC-F7620169AC7D}" dt="2019-07-01T13:14:54.638" v="6855" actId="2696"/>
        <pc:sldMkLst>
          <pc:docMk/>
          <pc:sldMk cId="2512412447" sldId="265"/>
        </pc:sldMkLst>
        <pc:spChg chg="mod">
          <ac:chgData name="Aparaj Bogahawatta" userId="114bcc38-5e29-4923-a036-6573a20d940d" providerId="ADAL" clId="{3A2B6C26-4877-402E-ABDC-F7620169AC7D}" dt="2019-06-29T12:29:14.666" v="6839" actId="20577"/>
          <ac:spMkLst>
            <pc:docMk/>
            <pc:sldMk cId="2512412447" sldId="265"/>
            <ac:spMk id="6" creationId="{1C6790B8-0CAC-4CF6-9932-63D4C4BB8A22}"/>
          </ac:spMkLst>
        </pc:spChg>
      </pc:sldChg>
      <pc:sldChg chg="addSp modSp modNotesTx">
        <pc:chgData name="Aparaj Bogahawatta" userId="114bcc38-5e29-4923-a036-6573a20d940d" providerId="ADAL" clId="{3A2B6C26-4877-402E-ABDC-F7620169AC7D}" dt="2019-07-01T13:28:19.716" v="7074" actId="20577"/>
        <pc:sldMkLst>
          <pc:docMk/>
          <pc:sldMk cId="4285627745" sldId="266"/>
        </pc:sldMkLst>
        <pc:spChg chg="add mod ord">
          <ac:chgData name="Aparaj Bogahawatta" userId="114bcc38-5e29-4923-a036-6573a20d940d" providerId="ADAL" clId="{3A2B6C26-4877-402E-ABDC-F7620169AC7D}" dt="2019-06-29T04:01:58.352" v="2330" actId="208"/>
          <ac:spMkLst>
            <pc:docMk/>
            <pc:sldMk cId="4285627745" sldId="266"/>
            <ac:spMk id="2" creationId="{4372A24C-CE9B-4253-B3BD-B6D48535BEAA}"/>
          </ac:spMkLst>
        </pc:spChg>
        <pc:spChg chg="mod">
          <ac:chgData name="Aparaj Bogahawatta" userId="114bcc38-5e29-4923-a036-6573a20d940d" providerId="ADAL" clId="{3A2B6C26-4877-402E-ABDC-F7620169AC7D}" dt="2019-06-29T04:00:08.737" v="2322" actId="14100"/>
          <ac:spMkLst>
            <pc:docMk/>
            <pc:sldMk cId="4285627745" sldId="266"/>
            <ac:spMk id="3" creationId="{6F6A56A2-B78A-4734-9E7C-25AA0BEB38EB}"/>
          </ac:spMkLst>
        </pc:spChg>
        <pc:spChg chg="mod">
          <ac:chgData name="Aparaj Bogahawatta" userId="114bcc38-5e29-4923-a036-6573a20d940d" providerId="ADAL" clId="{3A2B6C26-4877-402E-ABDC-F7620169AC7D}" dt="2019-06-29T03:59:08.081" v="2307" actId="14100"/>
          <ac:spMkLst>
            <pc:docMk/>
            <pc:sldMk cId="4285627745" sldId="266"/>
            <ac:spMk id="8" creationId="{5491A96B-0842-49DF-8123-100EC45F6AD4}"/>
          </ac:spMkLst>
        </pc:spChg>
        <pc:spChg chg="mod">
          <ac:chgData name="Aparaj Bogahawatta" userId="114bcc38-5e29-4923-a036-6573a20d940d" providerId="ADAL" clId="{3A2B6C26-4877-402E-ABDC-F7620169AC7D}" dt="2019-06-29T05:43:17.699" v="3285" actId="20577"/>
          <ac:spMkLst>
            <pc:docMk/>
            <pc:sldMk cId="4285627745" sldId="266"/>
            <ac:spMk id="9" creationId="{9F81E11C-281E-472C-ABB3-D378D2C5C6C3}"/>
          </ac:spMkLst>
        </pc:spChg>
        <pc:spChg chg="mod">
          <ac:chgData name="Aparaj Bogahawatta" userId="114bcc38-5e29-4923-a036-6573a20d940d" providerId="ADAL" clId="{3A2B6C26-4877-402E-ABDC-F7620169AC7D}" dt="2019-06-29T03:59:47.488" v="2317" actId="1076"/>
          <ac:spMkLst>
            <pc:docMk/>
            <pc:sldMk cId="4285627745" sldId="266"/>
            <ac:spMk id="10" creationId="{DA6C379E-D5B9-4F5A-8E33-AFD09A651545}"/>
          </ac:spMkLst>
        </pc:spChg>
        <pc:picChg chg="mod modCrop">
          <ac:chgData name="Aparaj Bogahawatta" userId="114bcc38-5e29-4923-a036-6573a20d940d" providerId="ADAL" clId="{3A2B6C26-4877-402E-ABDC-F7620169AC7D}" dt="2019-06-29T05:42:23.522" v="3280" actId="732"/>
          <ac:picMkLst>
            <pc:docMk/>
            <pc:sldMk cId="4285627745" sldId="266"/>
            <ac:picMk id="12" creationId="{3564A064-2E62-4FAB-8E43-6115A39140B6}"/>
          </ac:picMkLst>
        </pc:picChg>
      </pc:sldChg>
      <pc:sldChg chg="addSp delSp modSp add del modNotesTx">
        <pc:chgData name="Aparaj Bogahawatta" userId="114bcc38-5e29-4923-a036-6573a20d940d" providerId="ADAL" clId="{3A2B6C26-4877-402E-ABDC-F7620169AC7D}" dt="2019-07-01T13:19:26.632" v="6927" actId="2696"/>
        <pc:sldMkLst>
          <pc:docMk/>
          <pc:sldMk cId="3689471821" sldId="267"/>
        </pc:sldMkLst>
        <pc:spChg chg="mod">
          <ac:chgData name="Aparaj Bogahawatta" userId="114bcc38-5e29-4923-a036-6573a20d940d" providerId="ADAL" clId="{3A2B6C26-4877-402E-ABDC-F7620169AC7D}" dt="2019-07-01T13:18:51.928" v="6924" actId="20577"/>
          <ac:spMkLst>
            <pc:docMk/>
            <pc:sldMk cId="3689471821" sldId="267"/>
            <ac:spMk id="3" creationId="{476BD8A8-E1E8-4909-BCA0-A101AB9528FE}"/>
          </ac:spMkLst>
        </pc:spChg>
        <pc:spChg chg="add del">
          <ac:chgData name="Aparaj Bogahawatta" userId="114bcc38-5e29-4923-a036-6573a20d940d" providerId="ADAL" clId="{3A2B6C26-4877-402E-ABDC-F7620169AC7D}" dt="2019-07-01T13:17:32.187" v="6906" actId="478"/>
          <ac:spMkLst>
            <pc:docMk/>
            <pc:sldMk cId="3689471821" sldId="267"/>
            <ac:spMk id="9" creationId="{E15ABD49-B751-4FA4-8CDD-13EC35F62EB5}"/>
          </ac:spMkLst>
        </pc:spChg>
      </pc:sldChg>
      <pc:sldChg chg="del modNotesTx">
        <pc:chgData name="Aparaj Bogahawatta" userId="114bcc38-5e29-4923-a036-6573a20d940d" providerId="ADAL" clId="{3A2B6C26-4877-402E-ABDC-F7620169AC7D}" dt="2019-07-01T13:14:54.685" v="6858" actId="2696"/>
        <pc:sldMkLst>
          <pc:docMk/>
          <pc:sldMk cId="4286090233" sldId="267"/>
        </pc:sldMkLst>
      </pc:sldChg>
      <pc:sldChg chg="add del ord">
        <pc:chgData name="Aparaj Bogahawatta" userId="114bcc38-5e29-4923-a036-6573a20d940d" providerId="ADAL" clId="{3A2B6C26-4877-402E-ABDC-F7620169AC7D}" dt="2019-07-02T11:13:14.836" v="7113" actId="2696"/>
        <pc:sldMkLst>
          <pc:docMk/>
          <pc:sldMk cId="1650816526" sldId="268"/>
        </pc:sldMkLst>
      </pc:sldChg>
      <pc:sldChg chg="del modNotesTx">
        <pc:chgData name="Aparaj Bogahawatta" userId="114bcc38-5e29-4923-a036-6573a20d940d" providerId="ADAL" clId="{3A2B6C26-4877-402E-ABDC-F7620169AC7D}" dt="2019-07-01T13:14:54.654" v="6856" actId="2696"/>
        <pc:sldMkLst>
          <pc:docMk/>
          <pc:sldMk cId="2595804366" sldId="268"/>
        </pc:sldMkLst>
      </pc:sldChg>
      <pc:sldChg chg="delSp add del ord">
        <pc:chgData name="Aparaj Bogahawatta" userId="114bcc38-5e29-4923-a036-6573a20d940d" providerId="ADAL" clId="{3A2B6C26-4877-402E-ABDC-F7620169AC7D}" dt="2019-07-02T11:14:57.750" v="7152" actId="2696"/>
        <pc:sldMkLst>
          <pc:docMk/>
          <pc:sldMk cId="3594235805" sldId="270"/>
        </pc:sldMkLst>
        <pc:spChg chg="del">
          <ac:chgData name="Aparaj Bogahawatta" userId="114bcc38-5e29-4923-a036-6573a20d940d" providerId="ADAL" clId="{3A2B6C26-4877-402E-ABDC-F7620169AC7D}" dt="2019-07-02T11:14:22.748" v="7117"/>
          <ac:spMkLst>
            <pc:docMk/>
            <pc:sldMk cId="3594235805" sldId="270"/>
            <ac:spMk id="4" creationId="{D3BC60B3-05AC-4886-851C-69AA32C2950B}"/>
          </ac:spMkLst>
        </pc:spChg>
        <pc:spChg chg="del">
          <ac:chgData name="Aparaj Bogahawatta" userId="114bcc38-5e29-4923-a036-6573a20d940d" providerId="ADAL" clId="{3A2B6C26-4877-402E-ABDC-F7620169AC7D}" dt="2019-07-02T11:14:22.748" v="7117"/>
          <ac:spMkLst>
            <pc:docMk/>
            <pc:sldMk cId="3594235805" sldId="270"/>
            <ac:spMk id="6" creationId="{EE6CF2AB-3AE6-4767-8FFF-5987CA24F702}"/>
          </ac:spMkLst>
        </pc:spChg>
        <pc:spChg chg="del">
          <ac:chgData name="Aparaj Bogahawatta" userId="114bcc38-5e29-4923-a036-6573a20d940d" providerId="ADAL" clId="{3A2B6C26-4877-402E-ABDC-F7620169AC7D}" dt="2019-07-02T11:14:22.748" v="7117"/>
          <ac:spMkLst>
            <pc:docMk/>
            <pc:sldMk cId="3594235805" sldId="270"/>
            <ac:spMk id="8" creationId="{97C37738-06CF-45BF-B2F0-01CC78BC6FBD}"/>
          </ac:spMkLst>
        </pc:spChg>
        <pc:picChg chg="del">
          <ac:chgData name="Aparaj Bogahawatta" userId="114bcc38-5e29-4923-a036-6573a20d940d" providerId="ADAL" clId="{3A2B6C26-4877-402E-ABDC-F7620169AC7D}" dt="2019-07-02T11:14:22.748" v="7117"/>
          <ac:picMkLst>
            <pc:docMk/>
            <pc:sldMk cId="3594235805" sldId="270"/>
            <ac:picMk id="5" creationId="{427E0AEA-81B0-4575-850F-D31955D63AD6}"/>
          </ac:picMkLst>
        </pc:picChg>
        <pc:picChg chg="del">
          <ac:chgData name="Aparaj Bogahawatta" userId="114bcc38-5e29-4923-a036-6573a20d940d" providerId="ADAL" clId="{3A2B6C26-4877-402E-ABDC-F7620169AC7D}" dt="2019-07-02T11:14:22.748" v="7117"/>
          <ac:picMkLst>
            <pc:docMk/>
            <pc:sldMk cId="3594235805" sldId="270"/>
            <ac:picMk id="7" creationId="{AEB7B5E6-08B4-4680-A435-2955EE865FAA}"/>
          </ac:picMkLst>
        </pc:picChg>
      </pc:sldChg>
      <pc:sldChg chg="modSp del modNotesTx">
        <pc:chgData name="Aparaj Bogahawatta" userId="114bcc38-5e29-4923-a036-6573a20d940d" providerId="ADAL" clId="{3A2B6C26-4877-402E-ABDC-F7620169AC7D}" dt="2019-07-01T13:15:04.482" v="6868" actId="2696"/>
        <pc:sldMkLst>
          <pc:docMk/>
          <pc:sldMk cId="4003271939" sldId="270"/>
        </pc:sldMkLst>
        <pc:spChg chg="mod">
          <ac:chgData name="Aparaj Bogahawatta" userId="114bcc38-5e29-4923-a036-6573a20d940d" providerId="ADAL" clId="{3A2B6C26-4877-402E-ABDC-F7620169AC7D}" dt="2019-06-29T06:02:35.114" v="3656" actId="20577"/>
          <ac:spMkLst>
            <pc:docMk/>
            <pc:sldMk cId="4003271939" sldId="270"/>
            <ac:spMk id="4" creationId="{D3BC60B3-05AC-4886-851C-69AA32C2950B}"/>
          </ac:spMkLst>
        </pc:spChg>
      </pc:sldChg>
      <pc:sldChg chg="modNotesTx">
        <pc:chgData name="Aparaj Bogahawatta" userId="114bcc38-5e29-4923-a036-6573a20d940d" providerId="ADAL" clId="{3A2B6C26-4877-402E-ABDC-F7620169AC7D}" dt="2019-07-02T11:11:56.573" v="7105" actId="20577"/>
        <pc:sldMkLst>
          <pc:docMk/>
          <pc:sldMk cId="504724675" sldId="272"/>
        </pc:sldMkLst>
      </pc:sldChg>
      <pc:sldChg chg="modSp del modNotesTx">
        <pc:chgData name="Aparaj Bogahawatta" userId="114bcc38-5e29-4923-a036-6573a20d940d" providerId="ADAL" clId="{3A2B6C26-4877-402E-ABDC-F7620169AC7D}" dt="2019-07-02T11:14:04.212" v="7115" actId="2696"/>
        <pc:sldMkLst>
          <pc:docMk/>
          <pc:sldMk cId="14876182" sldId="274"/>
        </pc:sldMkLst>
        <pc:spChg chg="mod">
          <ac:chgData name="Aparaj Bogahawatta" userId="114bcc38-5e29-4923-a036-6573a20d940d" providerId="ADAL" clId="{3A2B6C26-4877-402E-ABDC-F7620169AC7D}" dt="2019-06-29T06:36:21.967" v="5424" actId="6549"/>
          <ac:spMkLst>
            <pc:docMk/>
            <pc:sldMk cId="14876182" sldId="274"/>
            <ac:spMk id="2" creationId="{A8206C0D-E7E4-4CFD-9729-A41D5B07B365}"/>
          </ac:spMkLst>
        </pc:spChg>
      </pc:sldChg>
      <pc:sldChg chg="modSp del modNotesTx">
        <pc:chgData name="Aparaj Bogahawatta" userId="114bcc38-5e29-4923-a036-6573a20d940d" providerId="ADAL" clId="{3A2B6C26-4877-402E-ABDC-F7620169AC7D}" dt="2019-07-01T13:14:54.685" v="6859" actId="2696"/>
        <pc:sldMkLst>
          <pc:docMk/>
          <pc:sldMk cId="875513043" sldId="275"/>
        </pc:sldMkLst>
        <pc:spChg chg="mod">
          <ac:chgData name="Aparaj Bogahawatta" userId="114bcc38-5e29-4923-a036-6573a20d940d" providerId="ADAL" clId="{3A2B6C26-4877-402E-ABDC-F7620169AC7D}" dt="2019-06-29T07:10:26.927" v="6432" actId="20577"/>
          <ac:spMkLst>
            <pc:docMk/>
            <pc:sldMk cId="875513043" sldId="275"/>
            <ac:spMk id="5" creationId="{A28434CE-6882-47E5-9DAD-41F941AB60AA}"/>
          </ac:spMkLst>
        </pc:spChg>
      </pc:sldChg>
      <pc:sldChg chg="add">
        <pc:chgData name="Aparaj Bogahawatta" userId="114bcc38-5e29-4923-a036-6573a20d940d" providerId="ADAL" clId="{3A2B6C26-4877-402E-ABDC-F7620169AC7D}" dt="2019-07-01T13:14:58.346" v="6861"/>
        <pc:sldMkLst>
          <pc:docMk/>
          <pc:sldMk cId="1275685644" sldId="275"/>
        </pc:sldMkLst>
      </pc:sldChg>
      <pc:sldChg chg="addSp delSp modSp modNotesTx">
        <pc:chgData name="Aparaj Bogahawatta" userId="114bcc38-5e29-4923-a036-6573a20d940d" providerId="ADAL" clId="{3A2B6C26-4877-402E-ABDC-F7620169AC7D}" dt="2019-07-01T13:24:15.143" v="6997" actId="1076"/>
        <pc:sldMkLst>
          <pc:docMk/>
          <pc:sldMk cId="2059878705" sldId="276"/>
        </pc:sldMkLst>
        <pc:spChg chg="del">
          <ac:chgData name="Aparaj Bogahawatta" userId="114bcc38-5e29-4923-a036-6573a20d940d" providerId="ADAL" clId="{3A2B6C26-4877-402E-ABDC-F7620169AC7D}" dt="2019-07-01T13:21:03.731" v="6955" actId="478"/>
          <ac:spMkLst>
            <pc:docMk/>
            <pc:sldMk cId="2059878705" sldId="276"/>
            <ac:spMk id="3" creationId="{F0A7B1E6-199B-4967-ADFE-FF412B113220}"/>
          </ac:spMkLst>
        </pc:spChg>
        <pc:spChg chg="mod">
          <ac:chgData name="Aparaj Bogahawatta" userId="114bcc38-5e29-4923-a036-6573a20d940d" providerId="ADAL" clId="{3A2B6C26-4877-402E-ABDC-F7620169AC7D}" dt="2019-07-01T13:24:15.143" v="6997" actId="1076"/>
          <ac:spMkLst>
            <pc:docMk/>
            <pc:sldMk cId="2059878705" sldId="276"/>
            <ac:spMk id="4" creationId="{D74EC399-6722-4CFB-9A0B-670290BAB40B}"/>
          </ac:spMkLst>
        </pc:spChg>
        <pc:spChg chg="mod">
          <ac:chgData name="Aparaj Bogahawatta" userId="114bcc38-5e29-4923-a036-6573a20d940d" providerId="ADAL" clId="{3A2B6C26-4877-402E-ABDC-F7620169AC7D}" dt="2019-07-01T13:23:24.983" v="6982" actId="14100"/>
          <ac:spMkLst>
            <pc:docMk/>
            <pc:sldMk cId="2059878705" sldId="276"/>
            <ac:spMk id="5" creationId="{5980ED40-EFA0-40ED-8F2D-6498F18E17FB}"/>
          </ac:spMkLst>
        </pc:spChg>
        <pc:spChg chg="del">
          <ac:chgData name="Aparaj Bogahawatta" userId="114bcc38-5e29-4923-a036-6573a20d940d" providerId="ADAL" clId="{3A2B6C26-4877-402E-ABDC-F7620169AC7D}" dt="2019-07-01T13:21:03.731" v="6955" actId="478"/>
          <ac:spMkLst>
            <pc:docMk/>
            <pc:sldMk cId="2059878705" sldId="276"/>
            <ac:spMk id="10" creationId="{DAF1976D-0E6F-45D4-8744-5FB1F005F820}"/>
          </ac:spMkLst>
        </pc:spChg>
        <pc:spChg chg="del">
          <ac:chgData name="Aparaj Bogahawatta" userId="114bcc38-5e29-4923-a036-6573a20d940d" providerId="ADAL" clId="{3A2B6C26-4877-402E-ABDC-F7620169AC7D}" dt="2019-07-01T13:21:03.731" v="6955" actId="478"/>
          <ac:spMkLst>
            <pc:docMk/>
            <pc:sldMk cId="2059878705" sldId="276"/>
            <ac:spMk id="11" creationId="{F31AFE76-68F9-45BA-8B33-BC36755457A5}"/>
          </ac:spMkLst>
        </pc:spChg>
        <pc:spChg chg="add del mod">
          <ac:chgData name="Aparaj Bogahawatta" userId="114bcc38-5e29-4923-a036-6573a20d940d" providerId="ADAL" clId="{3A2B6C26-4877-402E-ABDC-F7620169AC7D}" dt="2019-07-01T13:23:36.375" v="6990"/>
          <ac:spMkLst>
            <pc:docMk/>
            <pc:sldMk cId="2059878705" sldId="276"/>
            <ac:spMk id="12" creationId="{AD88BC4E-3048-4441-82A8-89B5A689CE3C}"/>
          </ac:spMkLst>
        </pc:spChg>
        <pc:picChg chg="mod">
          <ac:chgData name="Aparaj Bogahawatta" userId="114bcc38-5e29-4923-a036-6573a20d940d" providerId="ADAL" clId="{3A2B6C26-4877-402E-ABDC-F7620169AC7D}" dt="2019-07-01T13:23:47.939" v="6992" actId="1076"/>
          <ac:picMkLst>
            <pc:docMk/>
            <pc:sldMk cId="2059878705" sldId="276"/>
            <ac:picMk id="2" creationId="{F7A311EC-7BE5-46C7-8B35-C7DF1450312B}"/>
          </ac:picMkLst>
        </pc:picChg>
        <pc:picChg chg="add del mod">
          <ac:chgData name="Aparaj Bogahawatta" userId="114bcc38-5e29-4923-a036-6573a20d940d" providerId="ADAL" clId="{3A2B6C26-4877-402E-ABDC-F7620169AC7D}" dt="2019-07-01T13:23:10.174" v="6978" actId="478"/>
          <ac:picMkLst>
            <pc:docMk/>
            <pc:sldMk cId="2059878705" sldId="276"/>
            <ac:picMk id="13" creationId="{3A2B7099-618D-4543-B78D-73661CA8A5A0}"/>
          </ac:picMkLst>
        </pc:picChg>
        <pc:picChg chg="del">
          <ac:chgData name="Aparaj Bogahawatta" userId="114bcc38-5e29-4923-a036-6573a20d940d" providerId="ADAL" clId="{3A2B6C26-4877-402E-ABDC-F7620169AC7D}" dt="2019-07-01T13:21:03.731" v="6955" actId="478"/>
          <ac:picMkLst>
            <pc:docMk/>
            <pc:sldMk cId="2059878705" sldId="276"/>
            <ac:picMk id="2050" creationId="{734593BC-B35D-4F68-9E3F-FC55DA0371B2}"/>
          </ac:picMkLst>
        </pc:picChg>
        <pc:picChg chg="del">
          <ac:chgData name="Aparaj Bogahawatta" userId="114bcc38-5e29-4923-a036-6573a20d940d" providerId="ADAL" clId="{3A2B6C26-4877-402E-ABDC-F7620169AC7D}" dt="2019-07-01T13:21:03.731" v="6955" actId="478"/>
          <ac:picMkLst>
            <pc:docMk/>
            <pc:sldMk cId="2059878705" sldId="276"/>
            <ac:picMk id="2052" creationId="{1E045CFE-0CF2-443E-A1AE-30BC50AD1A05}"/>
          </ac:picMkLst>
        </pc:picChg>
        <pc:picChg chg="del">
          <ac:chgData name="Aparaj Bogahawatta" userId="114bcc38-5e29-4923-a036-6573a20d940d" providerId="ADAL" clId="{3A2B6C26-4877-402E-ABDC-F7620169AC7D}" dt="2019-07-01T13:21:03.731" v="6955" actId="478"/>
          <ac:picMkLst>
            <pc:docMk/>
            <pc:sldMk cId="2059878705" sldId="276"/>
            <ac:picMk id="2054" creationId="{DBA733FE-E8F2-499F-8712-C09F868A4D22}"/>
          </ac:picMkLst>
        </pc:picChg>
      </pc:sldChg>
      <pc:sldChg chg="delSp add del modNotesTx">
        <pc:chgData name="Aparaj Bogahawatta" userId="114bcc38-5e29-4923-a036-6573a20d940d" providerId="ADAL" clId="{3A2B6C26-4877-402E-ABDC-F7620169AC7D}" dt="2019-07-02T11:13:08.440" v="7112" actId="2696"/>
        <pc:sldMkLst>
          <pc:docMk/>
          <pc:sldMk cId="1333712080" sldId="277"/>
        </pc:sldMkLst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2" creationId="{08207B81-3840-4F9B-A7DA-25DE66C4530A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5" creationId="{BEF73E47-2865-43FD-BE95-E55D3BF23EE3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15" creationId="{7766B39F-96A9-4295-8C53-709F1A27860D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18" creationId="{8C76D878-68FF-4D9C-AA23-E5C49B682B7A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19" creationId="{6D45880A-A99A-44DF-8EB3-873678CE1802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20" creationId="{F3E1E7D8-505D-48C9-9729-3AC32632B04B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21" creationId="{3FBA10E7-1274-48B3-B779-951FB23CB0BE}"/>
          </ac:spMkLst>
        </pc:spChg>
        <pc:picChg chg="del">
          <ac:chgData name="Aparaj Bogahawatta" userId="114bcc38-5e29-4923-a036-6573a20d940d" providerId="ADAL" clId="{3A2B6C26-4877-402E-ABDC-F7620169AC7D}" dt="2019-07-02T11:12:35.589" v="7106"/>
          <ac:picMkLst>
            <pc:docMk/>
            <pc:sldMk cId="1333712080" sldId="277"/>
            <ac:picMk id="6" creationId="{E81DF1E1-A95A-4D49-92B9-16C6CDC9EA82}"/>
          </ac:picMkLst>
        </pc:picChg>
        <pc:cxnChg chg="del">
          <ac:chgData name="Aparaj Bogahawatta" userId="114bcc38-5e29-4923-a036-6573a20d940d" providerId="ADAL" clId="{3A2B6C26-4877-402E-ABDC-F7620169AC7D}" dt="2019-07-02T11:12:35.589" v="7106"/>
          <ac:cxnSpMkLst>
            <pc:docMk/>
            <pc:sldMk cId="1333712080" sldId="277"/>
            <ac:cxnSpMk id="8" creationId="{67D683C8-3691-4D31-AB1F-F9B3080301A2}"/>
          </ac:cxnSpMkLst>
        </pc:cxnChg>
        <pc:cxnChg chg="del">
          <ac:chgData name="Aparaj Bogahawatta" userId="114bcc38-5e29-4923-a036-6573a20d940d" providerId="ADAL" clId="{3A2B6C26-4877-402E-ABDC-F7620169AC7D}" dt="2019-07-02T11:12:35.589" v="7106"/>
          <ac:cxnSpMkLst>
            <pc:docMk/>
            <pc:sldMk cId="1333712080" sldId="277"/>
            <ac:cxnSpMk id="11" creationId="{D119FD60-C870-4D34-B6BD-A3D2F07262E3}"/>
          </ac:cxnSpMkLst>
        </pc:cxnChg>
        <pc:cxnChg chg="del">
          <ac:chgData name="Aparaj Bogahawatta" userId="114bcc38-5e29-4923-a036-6573a20d940d" providerId="ADAL" clId="{3A2B6C26-4877-402E-ABDC-F7620169AC7D}" dt="2019-07-02T11:12:35.589" v="7106"/>
          <ac:cxnSpMkLst>
            <pc:docMk/>
            <pc:sldMk cId="1333712080" sldId="277"/>
            <ac:cxnSpMk id="12" creationId="{1061E9F5-E075-4FC5-B3E9-64C88E2DED09}"/>
          </ac:cxnSpMkLst>
        </pc:cxnChg>
        <pc:cxnChg chg="del">
          <ac:chgData name="Aparaj Bogahawatta" userId="114bcc38-5e29-4923-a036-6573a20d940d" providerId="ADAL" clId="{3A2B6C26-4877-402E-ABDC-F7620169AC7D}" dt="2019-07-02T11:12:35.589" v="7106"/>
          <ac:cxnSpMkLst>
            <pc:docMk/>
            <pc:sldMk cId="1333712080" sldId="277"/>
            <ac:cxnSpMk id="13" creationId="{9F27F41E-4001-4342-9B42-D000D1529F86}"/>
          </ac:cxnSpMkLst>
        </pc:cxnChg>
        <pc:cxnChg chg="del">
          <ac:chgData name="Aparaj Bogahawatta" userId="114bcc38-5e29-4923-a036-6573a20d940d" providerId="ADAL" clId="{3A2B6C26-4877-402E-ABDC-F7620169AC7D}" dt="2019-07-02T11:12:35.589" v="7106"/>
          <ac:cxnSpMkLst>
            <pc:docMk/>
            <pc:sldMk cId="1333712080" sldId="277"/>
            <ac:cxnSpMk id="14" creationId="{E8EC2BA4-42DC-443A-BB64-E68A1B2235F0}"/>
          </ac:cxnSpMkLst>
        </pc:cxnChg>
      </pc:sldChg>
      <pc:sldChg chg="del modNotesTx">
        <pc:chgData name="Aparaj Bogahawatta" userId="114bcc38-5e29-4923-a036-6573a20d940d" providerId="ADAL" clId="{3A2B6C26-4877-402E-ABDC-F7620169AC7D}" dt="2019-07-01T13:14:54.622" v="6854" actId="2696"/>
        <pc:sldMkLst>
          <pc:docMk/>
          <pc:sldMk cId="4101015255" sldId="277"/>
        </pc:sldMkLst>
      </pc:sldChg>
      <pc:sldChg chg="addSp delSp add mod setBg setClrOvrMap delDesignElem modNotesTx">
        <pc:chgData name="Aparaj Bogahawatta" userId="114bcc38-5e29-4923-a036-6573a20d940d" providerId="ADAL" clId="{3A2B6C26-4877-402E-ABDC-F7620169AC7D}" dt="2019-07-02T11:16:28.920" v="7161" actId="20577"/>
        <pc:sldMkLst>
          <pc:docMk/>
          <pc:sldMk cId="3454295981" sldId="278"/>
        </pc:sldMkLst>
        <pc:spChg chg="add">
          <ac:chgData name="Aparaj Bogahawatta" userId="114bcc38-5e29-4923-a036-6573a20d940d" providerId="ADAL" clId="{3A2B6C26-4877-402E-ABDC-F7620169AC7D}" dt="2019-07-01T13:24:59.951" v="6999" actId="26606"/>
          <ac:spMkLst>
            <pc:docMk/>
            <pc:sldMk cId="3454295981" sldId="278"/>
            <ac:spMk id="7" creationId="{E20EB187-900F-4AF5-813B-101456D9FD39}"/>
          </ac:spMkLst>
        </pc:spChg>
        <pc:spChg chg="del">
          <ac:chgData name="Aparaj Bogahawatta" userId="114bcc38-5e29-4923-a036-6573a20d940d" providerId="ADAL" clId="{3A2B6C26-4877-402E-ABDC-F7620169AC7D}" dt="2019-07-01T13:15:08.721" v="6871"/>
          <ac:spMkLst>
            <pc:docMk/>
            <pc:sldMk cId="3454295981" sldId="278"/>
            <ac:spMk id="10" creationId="{E20EB187-900F-4AF5-813B-101456D9FD39}"/>
          </ac:spMkLst>
        </pc:spChg>
        <pc:cxnChg chg="add">
          <ac:chgData name="Aparaj Bogahawatta" userId="114bcc38-5e29-4923-a036-6573a20d940d" providerId="ADAL" clId="{3A2B6C26-4877-402E-ABDC-F7620169AC7D}" dt="2019-07-01T13:24:59.951" v="6999" actId="26606"/>
          <ac:cxnSpMkLst>
            <pc:docMk/>
            <pc:sldMk cId="3454295981" sldId="278"/>
            <ac:cxnSpMk id="8" creationId="{624D17C8-E9C2-48A4-AA36-D7048A6CCC41}"/>
          </ac:cxnSpMkLst>
        </pc:cxnChg>
        <pc:cxnChg chg="del">
          <ac:chgData name="Aparaj Bogahawatta" userId="114bcc38-5e29-4923-a036-6573a20d940d" providerId="ADAL" clId="{3A2B6C26-4877-402E-ABDC-F7620169AC7D}" dt="2019-07-01T13:15:08.721" v="6871"/>
          <ac:cxnSpMkLst>
            <pc:docMk/>
            <pc:sldMk cId="3454295981" sldId="278"/>
            <ac:cxnSpMk id="12" creationId="{624D17C8-E9C2-48A4-AA36-D7048A6CCC41}"/>
          </ac:cxnSpMkLst>
        </pc:cxnChg>
      </pc:sldChg>
      <pc:sldChg chg="del modNotesTx">
        <pc:chgData name="Aparaj Bogahawatta" userId="114bcc38-5e29-4923-a036-6573a20d940d" providerId="ADAL" clId="{3A2B6C26-4877-402E-ABDC-F7620169AC7D}" dt="2019-07-01T13:15:04.403" v="6862" actId="2696"/>
        <pc:sldMkLst>
          <pc:docMk/>
          <pc:sldMk cId="4154743914" sldId="278"/>
        </pc:sldMkLst>
      </pc:sldChg>
      <pc:sldChg chg="modSp del modNotesTx">
        <pc:chgData name="Aparaj Bogahawatta" userId="114bcc38-5e29-4923-a036-6573a20d940d" providerId="ADAL" clId="{3A2B6C26-4877-402E-ABDC-F7620169AC7D}" dt="2019-07-01T13:15:36.075" v="6872" actId="2696"/>
        <pc:sldMkLst>
          <pc:docMk/>
          <pc:sldMk cId="1855815839" sldId="281"/>
        </pc:sldMkLst>
        <pc:spChg chg="mod">
          <ac:chgData name="Aparaj Bogahawatta" userId="114bcc38-5e29-4923-a036-6573a20d940d" providerId="ADAL" clId="{3A2B6C26-4877-402E-ABDC-F7620169AC7D}" dt="2019-06-29T03:15:23.156" v="1951" actId="20577"/>
          <ac:spMkLst>
            <pc:docMk/>
            <pc:sldMk cId="1855815839" sldId="281"/>
            <ac:spMk id="5" creationId="{E1F54B2D-E8B4-4A90-91D5-0D48668ABF9A}"/>
          </ac:spMkLst>
        </pc:spChg>
      </pc:sldChg>
      <pc:sldChg chg="modSp modNotesTx">
        <pc:chgData name="Aparaj Bogahawatta" userId="114bcc38-5e29-4923-a036-6573a20d940d" providerId="ADAL" clId="{3A2B6C26-4877-402E-ABDC-F7620169AC7D}" dt="2019-07-01T13:26:59.394" v="7054" actId="20577"/>
        <pc:sldMkLst>
          <pc:docMk/>
          <pc:sldMk cId="1323385414" sldId="286"/>
        </pc:sldMkLst>
        <pc:spChg chg="mod">
          <ac:chgData name="Aparaj Bogahawatta" userId="114bcc38-5e29-4923-a036-6573a20d940d" providerId="ADAL" clId="{3A2B6C26-4877-402E-ABDC-F7620169AC7D}" dt="2019-06-29T12:30:28.147" v="6848" actId="20577"/>
          <ac:spMkLst>
            <pc:docMk/>
            <pc:sldMk cId="1323385414" sldId="286"/>
            <ac:spMk id="4" creationId="{5C0B7E06-C4C5-476A-83E8-9800C36DB07A}"/>
          </ac:spMkLst>
        </pc:spChg>
      </pc:sldChg>
      <pc:sldChg chg="modSp del modNotesTx">
        <pc:chgData name="Aparaj Bogahawatta" userId="114bcc38-5e29-4923-a036-6573a20d940d" providerId="ADAL" clId="{3A2B6C26-4877-402E-ABDC-F7620169AC7D}" dt="2019-07-01T13:15:04.419" v="6863" actId="2696"/>
        <pc:sldMkLst>
          <pc:docMk/>
          <pc:sldMk cId="1108226017" sldId="292"/>
        </pc:sldMkLst>
        <pc:spChg chg="mod">
          <ac:chgData name="Aparaj Bogahawatta" userId="114bcc38-5e29-4923-a036-6573a20d940d" providerId="ADAL" clId="{3A2B6C26-4877-402E-ABDC-F7620169AC7D}" dt="2019-06-29T06:22:29.121" v="4714" actId="20577"/>
          <ac:spMkLst>
            <pc:docMk/>
            <pc:sldMk cId="1108226017" sldId="292"/>
            <ac:spMk id="11" creationId="{4B03045E-F18B-447A-B9D1-B3E9B83C253B}"/>
          </ac:spMkLst>
        </pc:spChg>
      </pc:sldChg>
      <pc:sldChg chg="modSp add">
        <pc:chgData name="Aparaj Bogahawatta" userId="114bcc38-5e29-4923-a036-6573a20d940d" providerId="ADAL" clId="{3A2B6C26-4877-402E-ABDC-F7620169AC7D}" dt="2019-07-01T13:25:35.226" v="7030" actId="1035"/>
        <pc:sldMkLst>
          <pc:docMk/>
          <pc:sldMk cId="3321729754" sldId="292"/>
        </pc:sldMkLst>
        <pc:spChg chg="mod">
          <ac:chgData name="Aparaj Bogahawatta" userId="114bcc38-5e29-4923-a036-6573a20d940d" providerId="ADAL" clId="{3A2B6C26-4877-402E-ABDC-F7620169AC7D}" dt="2019-07-01T13:25:35.226" v="7030" actId="1035"/>
          <ac:spMkLst>
            <pc:docMk/>
            <pc:sldMk cId="3321729754" sldId="292"/>
            <ac:spMk id="8" creationId="{0743645F-EF94-47D4-BBFA-74BFAADA5D4B}"/>
          </ac:spMkLst>
        </pc:spChg>
        <pc:spChg chg="mod">
          <ac:chgData name="Aparaj Bogahawatta" userId="114bcc38-5e29-4923-a036-6573a20d940d" providerId="ADAL" clId="{3A2B6C26-4877-402E-ABDC-F7620169AC7D}" dt="2019-07-01T13:25:25.901" v="7005" actId="14100"/>
          <ac:spMkLst>
            <pc:docMk/>
            <pc:sldMk cId="3321729754" sldId="292"/>
            <ac:spMk id="11" creationId="{4B03045E-F18B-447A-B9D1-B3E9B83C253B}"/>
          </ac:spMkLst>
        </pc:spChg>
        <pc:picChg chg="mod">
          <ac:chgData name="Aparaj Bogahawatta" userId="114bcc38-5e29-4923-a036-6573a20d940d" providerId="ADAL" clId="{3A2B6C26-4877-402E-ABDC-F7620169AC7D}" dt="2019-07-01T13:25:28.512" v="7007" actId="1076"/>
          <ac:picMkLst>
            <pc:docMk/>
            <pc:sldMk cId="3321729754" sldId="292"/>
            <ac:picMk id="7" creationId="{F810085A-2610-4797-B178-AE01E7A60DF2}"/>
          </ac:picMkLst>
        </pc:picChg>
      </pc:sldChg>
      <pc:sldChg chg="add ord">
        <pc:chgData name="Aparaj Bogahawatta" userId="114bcc38-5e29-4923-a036-6573a20d940d" providerId="ADAL" clId="{3A2B6C26-4877-402E-ABDC-F7620169AC7D}" dt="2019-07-01T13:26:19.121" v="7035"/>
        <pc:sldMkLst>
          <pc:docMk/>
          <pc:sldMk cId="467144315" sldId="293"/>
        </pc:sldMkLst>
      </pc:sldChg>
      <pc:sldChg chg="del modNotesTx">
        <pc:chgData name="Aparaj Bogahawatta" userId="114bcc38-5e29-4923-a036-6573a20d940d" providerId="ADAL" clId="{3A2B6C26-4877-402E-ABDC-F7620169AC7D}" dt="2019-07-01T13:15:04.435" v="6864" actId="2696"/>
        <pc:sldMkLst>
          <pc:docMk/>
          <pc:sldMk cId="1342314868" sldId="293"/>
        </pc:sldMkLst>
      </pc:sldChg>
      <pc:sldChg chg="add ord">
        <pc:chgData name="Aparaj Bogahawatta" userId="114bcc38-5e29-4923-a036-6573a20d940d" providerId="ADAL" clId="{3A2B6C26-4877-402E-ABDC-F7620169AC7D}" dt="2019-07-01T13:26:23.513" v="7036"/>
        <pc:sldMkLst>
          <pc:docMk/>
          <pc:sldMk cId="2399172256" sldId="294"/>
        </pc:sldMkLst>
      </pc:sldChg>
      <pc:sldChg chg="modSp del modNotesTx">
        <pc:chgData name="Aparaj Bogahawatta" userId="114bcc38-5e29-4923-a036-6573a20d940d" providerId="ADAL" clId="{3A2B6C26-4877-402E-ABDC-F7620169AC7D}" dt="2019-07-01T13:15:04.435" v="6865" actId="2696"/>
        <pc:sldMkLst>
          <pc:docMk/>
          <pc:sldMk cId="3047592948" sldId="294"/>
        </pc:sldMkLst>
        <pc:spChg chg="mod">
          <ac:chgData name="Aparaj Bogahawatta" userId="114bcc38-5e29-4923-a036-6573a20d940d" providerId="ADAL" clId="{3A2B6C26-4877-402E-ABDC-F7620169AC7D}" dt="2019-06-29T03:17:23.902" v="1961" actId="20577"/>
          <ac:spMkLst>
            <pc:docMk/>
            <pc:sldMk cId="3047592948" sldId="294"/>
            <ac:spMk id="12" creationId="{1B065B8D-E4B7-4504-9C90-4B822526844F}"/>
          </ac:spMkLst>
        </pc:spChg>
      </pc:sldChg>
      <pc:sldChg chg="modSp del modNotesTx">
        <pc:chgData name="Aparaj Bogahawatta" userId="114bcc38-5e29-4923-a036-6573a20d940d" providerId="ADAL" clId="{3A2B6C26-4877-402E-ABDC-F7620169AC7D}" dt="2019-07-01T13:15:04.450" v="6866" actId="2696"/>
        <pc:sldMkLst>
          <pc:docMk/>
          <pc:sldMk cId="417591406" sldId="295"/>
        </pc:sldMkLst>
        <pc:spChg chg="mod">
          <ac:chgData name="Aparaj Bogahawatta" userId="114bcc38-5e29-4923-a036-6573a20d940d" providerId="ADAL" clId="{3A2B6C26-4877-402E-ABDC-F7620169AC7D}" dt="2019-06-29T06:50:31.899" v="6409" actId="20577"/>
          <ac:spMkLst>
            <pc:docMk/>
            <pc:sldMk cId="417591406" sldId="295"/>
            <ac:spMk id="8" creationId="{277F6FB2-DBB4-4DE5-96CD-7EEFF63ABDF7}"/>
          </ac:spMkLst>
        </pc:spChg>
        <pc:spChg chg="mod">
          <ac:chgData name="Aparaj Bogahawatta" userId="114bcc38-5e29-4923-a036-6573a20d940d" providerId="ADAL" clId="{3A2B6C26-4877-402E-ABDC-F7620169AC7D}" dt="2019-06-29T04:03:44.144" v="2985" actId="1076"/>
          <ac:spMkLst>
            <pc:docMk/>
            <pc:sldMk cId="417591406" sldId="295"/>
            <ac:spMk id="20" creationId="{3CF2659F-282D-4E01-948B-72A52DCAB4E0}"/>
          </ac:spMkLst>
        </pc:spChg>
      </pc:sldChg>
      <pc:sldChg chg="delSp modSp add">
        <pc:chgData name="Aparaj Bogahawatta" userId="114bcc38-5e29-4923-a036-6573a20d940d" providerId="ADAL" clId="{3A2B6C26-4877-402E-ABDC-F7620169AC7D}" dt="2019-07-02T12:02:48.378" v="7300" actId="1035"/>
        <pc:sldMkLst>
          <pc:docMk/>
          <pc:sldMk cId="4087289620" sldId="295"/>
        </pc:sldMkLst>
        <pc:spChg chg="mod">
          <ac:chgData name="Aparaj Bogahawatta" userId="114bcc38-5e29-4923-a036-6573a20d940d" providerId="ADAL" clId="{3A2B6C26-4877-402E-ABDC-F7620169AC7D}" dt="2019-07-02T12:02:48.378" v="7300" actId="1035"/>
          <ac:spMkLst>
            <pc:docMk/>
            <pc:sldMk cId="4087289620" sldId="295"/>
            <ac:spMk id="8" creationId="{277F6FB2-DBB4-4DE5-96CD-7EEFF63ABDF7}"/>
          </ac:spMkLst>
        </pc:spChg>
        <pc:spChg chg="del mod">
          <ac:chgData name="Aparaj Bogahawatta" userId="114bcc38-5e29-4923-a036-6573a20d940d" providerId="ADAL" clId="{3A2B6C26-4877-402E-ABDC-F7620169AC7D}" dt="2019-07-02T12:02:42.658" v="7267" actId="478"/>
          <ac:spMkLst>
            <pc:docMk/>
            <pc:sldMk cId="4087289620" sldId="295"/>
            <ac:spMk id="20" creationId="{3CF2659F-282D-4E01-948B-72A52DCAB4E0}"/>
          </ac:spMkLst>
        </pc:spChg>
      </pc:sldChg>
      <pc:sldChg chg="addSp delSp modSp add">
        <pc:chgData name="Aparaj Bogahawatta" userId="114bcc38-5e29-4923-a036-6573a20d940d" providerId="ADAL" clId="{3A2B6C26-4877-402E-ABDC-F7620169AC7D}" dt="2019-07-02T11:14:47.074" v="7151" actId="14100"/>
        <pc:sldMkLst>
          <pc:docMk/>
          <pc:sldMk cId="1237196852" sldId="296"/>
        </pc:sldMkLst>
        <pc:spChg chg="add mod">
          <ac:chgData name="Aparaj Bogahawatta" userId="114bcc38-5e29-4923-a036-6573a20d940d" providerId="ADAL" clId="{3A2B6C26-4877-402E-ABDC-F7620169AC7D}" dt="2019-07-02T11:14:43.044" v="7150" actId="1076"/>
          <ac:spMkLst>
            <pc:docMk/>
            <pc:sldMk cId="1237196852" sldId="296"/>
            <ac:spMk id="8" creationId="{02D016E7-D6C8-4A8D-B28D-D834C129C828}"/>
          </ac:spMkLst>
        </pc:spChg>
        <pc:spChg chg="del">
          <ac:chgData name="Aparaj Bogahawatta" userId="114bcc38-5e29-4923-a036-6573a20d940d" providerId="ADAL" clId="{3A2B6C26-4877-402E-ABDC-F7620169AC7D}" dt="2019-07-02T11:14:13.628" v="7116" actId="478"/>
          <ac:spMkLst>
            <pc:docMk/>
            <pc:sldMk cId="1237196852" sldId="296"/>
            <ac:spMk id="9" creationId="{D68B0E48-B9A0-4C6A-A370-44B4A4C89F7D}"/>
          </ac:spMkLst>
        </pc:spChg>
        <pc:spChg chg="mod">
          <ac:chgData name="Aparaj Bogahawatta" userId="114bcc38-5e29-4923-a036-6573a20d940d" providerId="ADAL" clId="{3A2B6C26-4877-402E-ABDC-F7620169AC7D}" dt="2019-07-02T11:14:47.074" v="7151" actId="14100"/>
          <ac:spMkLst>
            <pc:docMk/>
            <pc:sldMk cId="1237196852" sldId="296"/>
            <ac:spMk id="11" creationId="{4B03045E-F18B-447A-B9D1-B3E9B83C253B}"/>
          </ac:spMkLst>
        </pc:spChg>
        <pc:spChg chg="add">
          <ac:chgData name="Aparaj Bogahawatta" userId="114bcc38-5e29-4923-a036-6573a20d940d" providerId="ADAL" clId="{3A2B6C26-4877-402E-ABDC-F7620169AC7D}" dt="2019-07-02T11:14:25.905" v="7118"/>
          <ac:spMkLst>
            <pc:docMk/>
            <pc:sldMk cId="1237196852" sldId="296"/>
            <ac:spMk id="14" creationId="{03B0B560-951F-434F-A336-DA5BE2657626}"/>
          </ac:spMkLst>
        </pc:spChg>
        <pc:spChg chg="add">
          <ac:chgData name="Aparaj Bogahawatta" userId="114bcc38-5e29-4923-a036-6573a20d940d" providerId="ADAL" clId="{3A2B6C26-4877-402E-ABDC-F7620169AC7D}" dt="2019-07-02T11:14:25.905" v="7118"/>
          <ac:spMkLst>
            <pc:docMk/>
            <pc:sldMk cId="1237196852" sldId="296"/>
            <ac:spMk id="16" creationId="{9DF1CE79-0A29-4B6C-B57B-282AE49F3632}"/>
          </ac:spMkLst>
        </pc:spChg>
        <pc:picChg chg="del">
          <ac:chgData name="Aparaj Bogahawatta" userId="114bcc38-5e29-4923-a036-6573a20d940d" providerId="ADAL" clId="{3A2B6C26-4877-402E-ABDC-F7620169AC7D}" dt="2019-07-02T11:13:45.599" v="7114" actId="478"/>
          <ac:picMkLst>
            <pc:docMk/>
            <pc:sldMk cId="1237196852" sldId="296"/>
            <ac:picMk id="2" creationId="{856C9F2C-3AF5-46BC-8D60-032F4100AA5A}"/>
          </ac:picMkLst>
        </pc:picChg>
        <pc:picChg chg="del">
          <ac:chgData name="Aparaj Bogahawatta" userId="114bcc38-5e29-4923-a036-6573a20d940d" providerId="ADAL" clId="{3A2B6C26-4877-402E-ABDC-F7620169AC7D}" dt="2019-07-02T11:14:28.623" v="7119" actId="478"/>
          <ac:picMkLst>
            <pc:docMk/>
            <pc:sldMk cId="1237196852" sldId="296"/>
            <ac:picMk id="10" creationId="{A71D3DEA-3B13-4A92-9820-60C5DD80B8D6}"/>
          </ac:picMkLst>
        </pc:picChg>
        <pc:picChg chg="add">
          <ac:chgData name="Aparaj Bogahawatta" userId="114bcc38-5e29-4923-a036-6573a20d940d" providerId="ADAL" clId="{3A2B6C26-4877-402E-ABDC-F7620169AC7D}" dt="2019-07-02T11:14:25.905" v="7118"/>
          <ac:picMkLst>
            <pc:docMk/>
            <pc:sldMk cId="1237196852" sldId="296"/>
            <ac:picMk id="13" creationId="{3AEA73EE-487C-4DC7-883E-D788FDB5A9A0}"/>
          </ac:picMkLst>
        </pc:picChg>
        <pc:picChg chg="add">
          <ac:chgData name="Aparaj Bogahawatta" userId="114bcc38-5e29-4923-a036-6573a20d940d" providerId="ADAL" clId="{3A2B6C26-4877-402E-ABDC-F7620169AC7D}" dt="2019-07-02T11:14:25.905" v="7118"/>
          <ac:picMkLst>
            <pc:docMk/>
            <pc:sldMk cId="1237196852" sldId="296"/>
            <ac:picMk id="15" creationId="{65882B79-A7D6-46B7-A58E-1FFE39E5AE49}"/>
          </ac:picMkLst>
        </pc:picChg>
      </pc:sldChg>
      <pc:sldChg chg="del modNotesTx">
        <pc:chgData name="Aparaj Bogahawatta" userId="114bcc38-5e29-4923-a036-6573a20d940d" providerId="ADAL" clId="{3A2B6C26-4877-402E-ABDC-F7620169AC7D}" dt="2019-07-01T13:15:04.466" v="6867" actId="2696"/>
        <pc:sldMkLst>
          <pc:docMk/>
          <pc:sldMk cId="4107558045" sldId="296"/>
        </pc:sldMkLst>
      </pc:sldChg>
      <pc:sldChg chg="modSp del modNotesTx">
        <pc:chgData name="Aparaj Bogahawatta" userId="114bcc38-5e29-4923-a036-6573a20d940d" providerId="ADAL" clId="{3A2B6C26-4877-402E-ABDC-F7620169AC7D}" dt="2019-07-01T13:14:54.591" v="6853" actId="2696"/>
        <pc:sldMkLst>
          <pc:docMk/>
          <pc:sldMk cId="326977093" sldId="297"/>
        </pc:sldMkLst>
        <pc:spChg chg="mod">
          <ac:chgData name="Aparaj Bogahawatta" userId="114bcc38-5e29-4923-a036-6573a20d940d" providerId="ADAL" clId="{3A2B6C26-4877-402E-ABDC-F7620169AC7D}" dt="2019-06-29T12:28:07.686" v="6830" actId="6549"/>
          <ac:spMkLst>
            <pc:docMk/>
            <pc:sldMk cId="326977093" sldId="297"/>
            <ac:spMk id="12" creationId="{052E6FE9-40C8-422C-B5DA-BE170E9B7C4C}"/>
          </ac:spMkLst>
        </pc:spChg>
      </pc:sldChg>
      <pc:sldChg chg="addSp delSp modSp add">
        <pc:chgData name="Aparaj Bogahawatta" userId="114bcc38-5e29-4923-a036-6573a20d940d" providerId="ADAL" clId="{3A2B6C26-4877-402E-ABDC-F7620169AC7D}" dt="2019-07-02T11:59:32.346" v="7265" actId="20577"/>
        <pc:sldMkLst>
          <pc:docMk/>
          <pc:sldMk cId="3701106488" sldId="297"/>
        </pc:sldMkLst>
        <pc:spChg chg="add mod">
          <ac:chgData name="Aparaj Bogahawatta" userId="114bcc38-5e29-4923-a036-6573a20d940d" providerId="ADAL" clId="{3A2B6C26-4877-402E-ABDC-F7620169AC7D}" dt="2019-07-02T11:59:32.346" v="7265" actId="20577"/>
          <ac:spMkLst>
            <pc:docMk/>
            <pc:sldMk cId="3701106488" sldId="297"/>
            <ac:spMk id="2" creationId="{8EB17F60-36A5-4FE0-BB8E-51ADCAA0DEEF}"/>
          </ac:spMkLst>
        </pc:spChg>
        <pc:spChg chg="del">
          <ac:chgData name="Aparaj Bogahawatta" userId="114bcc38-5e29-4923-a036-6573a20d940d" providerId="ADAL" clId="{3A2B6C26-4877-402E-ABDC-F7620169AC7D}" dt="2019-07-02T11:12:50.696" v="7111" actId="478"/>
          <ac:spMkLst>
            <pc:docMk/>
            <pc:sldMk cId="3701106488" sldId="297"/>
            <ac:spMk id="12" creationId="{052E6FE9-40C8-422C-B5DA-BE170E9B7C4C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4" creationId="{53C017D1-CEE8-473D-B7B2-5E548A4C92BC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5" creationId="{BA081DF3-EDFC-4AC3-8EE4-126FF26A0A23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6" creationId="{A7BBFBF7-7992-4D80-9DB7-4ACA61F8EB64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7" creationId="{37488EC3-F2F3-4E58-AD0C-1DE275441851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8" creationId="{B6CAA43C-4710-4CCB-B1E1-6C426A7FD9A7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9" creationId="{1159E5F9-A20B-4FDE-9732-AA0E4E2674C3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20" creationId="{6EBA1262-2B0B-49BE-9DA4-777296F27FD0}"/>
          </ac:spMkLst>
        </pc:spChg>
        <pc:picChg chg="add mod">
          <ac:chgData name="Aparaj Bogahawatta" userId="114bcc38-5e29-4923-a036-6573a20d940d" providerId="ADAL" clId="{3A2B6C26-4877-402E-ABDC-F7620169AC7D}" dt="2019-07-02T11:12:46.163" v="7110" actId="14100"/>
          <ac:picMkLst>
            <pc:docMk/>
            <pc:sldMk cId="3701106488" sldId="297"/>
            <ac:picMk id="6" creationId="{308EA9D1-2149-4B06-88EC-C59EE4C92542}"/>
          </ac:picMkLst>
        </pc:picChg>
        <pc:picChg chg="del">
          <ac:chgData name="Aparaj Bogahawatta" userId="114bcc38-5e29-4923-a036-6573a20d940d" providerId="ADAL" clId="{3A2B6C26-4877-402E-ABDC-F7620169AC7D}" dt="2019-07-02T11:12:38.340" v="7107" actId="478"/>
          <ac:picMkLst>
            <pc:docMk/>
            <pc:sldMk cId="3701106488" sldId="297"/>
            <ac:picMk id="9" creationId="{8A147CF3-588F-4DB4-8F96-2FB0A63096F5}"/>
          </ac:picMkLst>
        </pc:picChg>
        <pc:cxnChg chg="add mod">
          <ac:chgData name="Aparaj Bogahawatta" userId="114bcc38-5e29-4923-a036-6573a20d940d" providerId="ADAL" clId="{3A2B6C26-4877-402E-ABDC-F7620169AC7D}" dt="2019-07-02T11:12:46.163" v="7110" actId="14100"/>
          <ac:cxnSpMkLst>
            <pc:docMk/>
            <pc:sldMk cId="3701106488" sldId="297"/>
            <ac:cxnSpMk id="7" creationId="{297269A0-5406-4018-A7AA-846F967D45A7}"/>
          </ac:cxnSpMkLst>
        </pc:cxnChg>
        <pc:cxnChg chg="add mod">
          <ac:chgData name="Aparaj Bogahawatta" userId="114bcc38-5e29-4923-a036-6573a20d940d" providerId="ADAL" clId="{3A2B6C26-4877-402E-ABDC-F7620169AC7D}" dt="2019-07-02T11:12:46.163" v="7110" actId="14100"/>
          <ac:cxnSpMkLst>
            <pc:docMk/>
            <pc:sldMk cId="3701106488" sldId="297"/>
            <ac:cxnSpMk id="8" creationId="{68975BD1-338C-4E70-846A-5072E969745E}"/>
          </ac:cxnSpMkLst>
        </pc:cxnChg>
        <pc:cxnChg chg="add mod">
          <ac:chgData name="Aparaj Bogahawatta" userId="114bcc38-5e29-4923-a036-6573a20d940d" providerId="ADAL" clId="{3A2B6C26-4877-402E-ABDC-F7620169AC7D}" dt="2019-07-02T11:12:46.163" v="7110" actId="14100"/>
          <ac:cxnSpMkLst>
            <pc:docMk/>
            <pc:sldMk cId="3701106488" sldId="297"/>
            <ac:cxnSpMk id="10" creationId="{F8288337-6D5D-4BBF-BB4E-4D309C499B3F}"/>
          </ac:cxnSpMkLst>
        </pc:cxnChg>
        <pc:cxnChg chg="add mod">
          <ac:chgData name="Aparaj Bogahawatta" userId="114bcc38-5e29-4923-a036-6573a20d940d" providerId="ADAL" clId="{3A2B6C26-4877-402E-ABDC-F7620169AC7D}" dt="2019-07-02T11:12:46.163" v="7110" actId="14100"/>
          <ac:cxnSpMkLst>
            <pc:docMk/>
            <pc:sldMk cId="3701106488" sldId="297"/>
            <ac:cxnSpMk id="11" creationId="{601874EF-D905-4988-9AD6-D2B7DB0C8FCC}"/>
          </ac:cxnSpMkLst>
        </pc:cxnChg>
        <pc:cxnChg chg="add mod">
          <ac:chgData name="Aparaj Bogahawatta" userId="114bcc38-5e29-4923-a036-6573a20d940d" providerId="ADAL" clId="{3A2B6C26-4877-402E-ABDC-F7620169AC7D}" dt="2019-07-02T11:12:46.163" v="7110" actId="14100"/>
          <ac:cxnSpMkLst>
            <pc:docMk/>
            <pc:sldMk cId="3701106488" sldId="297"/>
            <ac:cxnSpMk id="13" creationId="{73BC1F5A-8D24-418C-95A8-24910649DDD4}"/>
          </ac:cxnSpMkLst>
        </pc:cxnChg>
      </pc:sldChg>
      <pc:sldChg chg="modNotesTx">
        <pc:chgData name="Aparaj Bogahawatta" userId="114bcc38-5e29-4923-a036-6573a20d940d" providerId="ADAL" clId="{3A2B6C26-4877-402E-ABDC-F7620169AC7D}" dt="2019-07-01T13:31:44.672" v="7086" actId="20577"/>
        <pc:sldMkLst>
          <pc:docMk/>
          <pc:sldMk cId="3729113716" sldId="298"/>
        </pc:sldMkLst>
      </pc:sldChg>
      <pc:sldChg chg="modSp modNotesTx">
        <pc:chgData name="Aparaj Bogahawatta" userId="114bcc38-5e29-4923-a036-6573a20d940d" providerId="ADAL" clId="{3A2B6C26-4877-402E-ABDC-F7620169AC7D}" dt="2019-07-02T11:16:01.647" v="7155" actId="20577"/>
        <pc:sldMkLst>
          <pc:docMk/>
          <pc:sldMk cId="4152315409" sldId="299"/>
        </pc:sldMkLst>
        <pc:spChg chg="mod">
          <ac:chgData name="Aparaj Bogahawatta" userId="114bcc38-5e29-4923-a036-6573a20d940d" providerId="ADAL" clId="{3A2B6C26-4877-402E-ABDC-F7620169AC7D}" dt="2019-06-29T06:49:53.468" v="6379" actId="1035"/>
          <ac:spMkLst>
            <pc:docMk/>
            <pc:sldMk cId="4152315409" sldId="299"/>
            <ac:spMk id="8" creationId="{277F6FB2-DBB4-4DE5-96CD-7EEFF63ABDF7}"/>
          </ac:spMkLst>
        </pc:spChg>
      </pc:sldChg>
      <pc:sldChg chg="del modNotesTx">
        <pc:chgData name="Aparaj Bogahawatta" userId="114bcc38-5e29-4923-a036-6573a20d940d" providerId="ADAL" clId="{3A2B6C26-4877-402E-ABDC-F7620169AC7D}" dt="2019-07-01T13:04:42.524" v="6849" actId="2696"/>
        <pc:sldMkLst>
          <pc:docMk/>
          <pc:sldMk cId="2144620431" sldId="300"/>
        </pc:sldMkLst>
      </pc:sldChg>
      <pc:sldChg chg="add del modNotesTx">
        <pc:chgData name="Aparaj Bogahawatta" userId="114bcc38-5e29-4923-a036-6573a20d940d" providerId="ADAL" clId="{3A2B6C26-4877-402E-ABDC-F7620169AC7D}" dt="2019-07-01T13:14:40.534" v="6851" actId="2696"/>
        <pc:sldMkLst>
          <pc:docMk/>
          <pc:sldMk cId="3036729928" sldId="301"/>
        </pc:sldMkLst>
      </pc:sldChg>
      <pc:sldChg chg="modSp add ord">
        <pc:chgData name="Aparaj Bogahawatta" userId="114bcc38-5e29-4923-a036-6573a20d940d" providerId="ADAL" clId="{3A2B6C26-4877-402E-ABDC-F7620169AC7D}" dt="2019-07-01T13:28:59.262" v="7076"/>
        <pc:sldMkLst>
          <pc:docMk/>
          <pc:sldMk cId="2696134629" sldId="302"/>
        </pc:sldMkLst>
        <pc:spChg chg="mod">
          <ac:chgData name="Aparaj Bogahawatta" userId="114bcc38-5e29-4923-a036-6573a20d940d" providerId="ADAL" clId="{3A2B6C26-4877-402E-ABDC-F7620169AC7D}" dt="2019-07-01T13:19:21.112" v="6926" actId="20577"/>
          <ac:spMkLst>
            <pc:docMk/>
            <pc:sldMk cId="2696134629" sldId="302"/>
            <ac:spMk id="4" creationId="{346A09A6-CBF0-45F3-A0FD-E376E930E732}"/>
          </ac:spMkLst>
        </pc:spChg>
      </pc:sldChg>
      <pc:sldChg chg="addSp delSp modSp add del modNotesTx">
        <pc:chgData name="Aparaj Bogahawatta" userId="114bcc38-5e29-4923-a036-6573a20d940d" providerId="ADAL" clId="{3A2B6C26-4877-402E-ABDC-F7620169AC7D}" dt="2019-07-01T13:14:54.654" v="6857" actId="2696"/>
        <pc:sldMkLst>
          <pc:docMk/>
          <pc:sldMk cId="2907076057" sldId="302"/>
        </pc:sldMkLst>
        <pc:spChg chg="mod">
          <ac:chgData name="Aparaj Bogahawatta" userId="114bcc38-5e29-4923-a036-6573a20d940d" providerId="ADAL" clId="{3A2B6C26-4877-402E-ABDC-F7620169AC7D}" dt="2019-06-29T02:53:37.654" v="817" actId="404"/>
          <ac:spMkLst>
            <pc:docMk/>
            <pc:sldMk cId="2907076057" sldId="302"/>
            <ac:spMk id="4" creationId="{346A09A6-CBF0-45F3-A0FD-E376E930E732}"/>
          </ac:spMkLst>
        </pc:spChg>
        <pc:spChg chg="mod">
          <ac:chgData name="Aparaj Bogahawatta" userId="114bcc38-5e29-4923-a036-6573a20d940d" providerId="ADAL" clId="{3A2B6C26-4877-402E-ABDC-F7620169AC7D}" dt="2019-06-29T07:08:06.617" v="6431" actId="6549"/>
          <ac:spMkLst>
            <pc:docMk/>
            <pc:sldMk cId="2907076057" sldId="302"/>
            <ac:spMk id="5" creationId="{D3EA0C9F-A93A-4BEC-B841-36F27D229B19}"/>
          </ac:spMkLst>
        </pc:spChg>
        <pc:spChg chg="del">
          <ac:chgData name="Aparaj Bogahawatta" userId="114bcc38-5e29-4923-a036-6573a20d940d" providerId="ADAL" clId="{3A2B6C26-4877-402E-ABDC-F7620169AC7D}" dt="2019-06-29T01:32:25.152" v="24" actId="478"/>
          <ac:spMkLst>
            <pc:docMk/>
            <pc:sldMk cId="2907076057" sldId="302"/>
            <ac:spMk id="8" creationId="{D9179293-B95C-4BD8-BCCB-14DC532D8306}"/>
          </ac:spMkLst>
        </pc:spChg>
        <pc:spChg chg="del">
          <ac:chgData name="Aparaj Bogahawatta" userId="114bcc38-5e29-4923-a036-6573a20d940d" providerId="ADAL" clId="{3A2B6C26-4877-402E-ABDC-F7620169AC7D}" dt="2019-06-29T01:32:25.152" v="24" actId="478"/>
          <ac:spMkLst>
            <pc:docMk/>
            <pc:sldMk cId="2907076057" sldId="302"/>
            <ac:spMk id="10" creationId="{7E0026F7-42AB-4416-B79A-93F0536DEE27}"/>
          </ac:spMkLst>
        </pc:spChg>
        <pc:spChg chg="del">
          <ac:chgData name="Aparaj Bogahawatta" userId="114bcc38-5e29-4923-a036-6573a20d940d" providerId="ADAL" clId="{3A2B6C26-4877-402E-ABDC-F7620169AC7D}" dt="2019-06-29T02:30:41.511" v="536" actId="478"/>
          <ac:spMkLst>
            <pc:docMk/>
            <pc:sldMk cId="2907076057" sldId="302"/>
            <ac:spMk id="11" creationId="{50A44C4F-1185-40B3-9150-8602FBB50AD7}"/>
          </ac:spMkLst>
        </pc:spChg>
        <pc:spChg chg="del">
          <ac:chgData name="Aparaj Bogahawatta" userId="114bcc38-5e29-4923-a036-6573a20d940d" providerId="ADAL" clId="{3A2B6C26-4877-402E-ABDC-F7620169AC7D}" dt="2019-06-29T01:32:25.152" v="24" actId="478"/>
          <ac:spMkLst>
            <pc:docMk/>
            <pc:sldMk cId="2907076057" sldId="302"/>
            <ac:spMk id="13" creationId="{6259DA33-9814-4C38-9408-A5B691E7DADF}"/>
          </ac:spMkLst>
        </pc:spChg>
        <pc:picChg chg="add mod">
          <ac:chgData name="Aparaj Bogahawatta" userId="114bcc38-5e29-4923-a036-6573a20d940d" providerId="ADAL" clId="{3A2B6C26-4877-402E-ABDC-F7620169AC7D}" dt="2019-06-29T03:13:55.779" v="1939" actId="1076"/>
          <ac:picMkLst>
            <pc:docMk/>
            <pc:sldMk cId="2907076057" sldId="302"/>
            <ac:picMk id="3" creationId="{52779A13-1AE8-43B0-BAFB-550248D02826}"/>
          </ac:picMkLst>
        </pc:picChg>
        <pc:picChg chg="del">
          <ac:chgData name="Aparaj Bogahawatta" userId="114bcc38-5e29-4923-a036-6573a20d940d" providerId="ADAL" clId="{3A2B6C26-4877-402E-ABDC-F7620169AC7D}" dt="2019-06-29T02:30:41.511" v="536" actId="478"/>
          <ac:picMkLst>
            <pc:docMk/>
            <pc:sldMk cId="2907076057" sldId="302"/>
            <ac:picMk id="6" creationId="{C1E30983-B708-4B13-AEEF-281B9B7C4961}"/>
          </ac:picMkLst>
        </pc:picChg>
        <pc:picChg chg="del">
          <ac:chgData name="Aparaj Bogahawatta" userId="114bcc38-5e29-4923-a036-6573a20d940d" providerId="ADAL" clId="{3A2B6C26-4877-402E-ABDC-F7620169AC7D}" dt="2019-06-29T01:32:25.152" v="24" actId="478"/>
          <ac:picMkLst>
            <pc:docMk/>
            <pc:sldMk cId="2907076057" sldId="302"/>
            <ac:picMk id="7" creationId="{08EF67A6-248E-498D-8DE8-1E906821F47D}"/>
          </ac:picMkLst>
        </pc:picChg>
        <pc:picChg chg="del">
          <ac:chgData name="Aparaj Bogahawatta" userId="114bcc38-5e29-4923-a036-6573a20d940d" providerId="ADAL" clId="{3A2B6C26-4877-402E-ABDC-F7620169AC7D}" dt="2019-06-29T01:32:25.152" v="24" actId="478"/>
          <ac:picMkLst>
            <pc:docMk/>
            <pc:sldMk cId="2907076057" sldId="302"/>
            <ac:picMk id="9" creationId="{19B73CD8-6AEE-4C65-BBC4-31CA94F41259}"/>
          </ac:picMkLst>
        </pc:picChg>
        <pc:picChg chg="del">
          <ac:chgData name="Aparaj Bogahawatta" userId="114bcc38-5e29-4923-a036-6573a20d940d" providerId="ADAL" clId="{3A2B6C26-4877-402E-ABDC-F7620169AC7D}" dt="2019-06-29T01:32:25.152" v="24" actId="478"/>
          <ac:picMkLst>
            <pc:docMk/>
            <pc:sldMk cId="2907076057" sldId="302"/>
            <ac:picMk id="14" creationId="{23F48C55-C897-4A9D-8687-BC6B6BBC2ECD}"/>
          </ac:picMkLst>
        </pc:picChg>
        <pc:picChg chg="add mod">
          <ac:chgData name="Aparaj Bogahawatta" userId="114bcc38-5e29-4923-a036-6573a20d940d" providerId="ADAL" clId="{3A2B6C26-4877-402E-ABDC-F7620169AC7D}" dt="2019-06-29T03:14:36.703" v="1941" actId="14100"/>
          <ac:picMkLst>
            <pc:docMk/>
            <pc:sldMk cId="2907076057" sldId="302"/>
            <ac:picMk id="15" creationId="{50D54D28-0E0E-48CF-B734-B3BA2FF26C7F}"/>
          </ac:picMkLst>
        </pc:picChg>
      </pc:sldChg>
    </pc:docChg>
  </pc:docChgLst>
  <pc:docChgLst>
    <pc:chgData name="Hari Palanivel Murugan" userId="26b82cac-be14-4195-9a54-7e7ee4c8ab75" providerId="ADAL" clId="{2D9B67B1-9C4F-4F3F-BDFA-98A415F0F802}"/>
    <pc:docChg chg="modSld">
      <pc:chgData name="Hari Palanivel Murugan" userId="26b82cac-be14-4195-9a54-7e7ee4c8ab75" providerId="ADAL" clId="{2D9B67B1-9C4F-4F3F-BDFA-98A415F0F802}" dt="2019-06-01T05:07:38.788" v="0" actId="1076"/>
      <pc:docMkLst>
        <pc:docMk/>
      </pc:docMkLst>
    </pc:docChg>
  </pc:docChgLst>
  <pc:docChgLst>
    <pc:chgData name="Aparaj Bogahawatta" userId="114bcc38-5e29-4923-a036-6573a20d940d" providerId="ADAL" clId="{BD6F3693-2398-4C96-9D16-C0BF8A86D35C}"/>
    <pc:docChg chg="undo redo custSel mod addSld delSld modSld sldOrd">
      <pc:chgData name="Aparaj Bogahawatta" userId="114bcc38-5e29-4923-a036-6573a20d940d" providerId="ADAL" clId="{BD6F3693-2398-4C96-9D16-C0BF8A86D35C}" dt="2019-06-28T08:52:40.910" v="18185" actId="1076"/>
      <pc:docMkLst>
        <pc:docMk/>
      </pc:docMkLst>
      <pc:sldChg chg="addSp modSp">
        <pc:chgData name="Aparaj Bogahawatta" userId="114bcc38-5e29-4923-a036-6573a20d940d" providerId="ADAL" clId="{BD6F3693-2398-4C96-9D16-C0BF8A86D35C}" dt="2019-06-23T11:24:17.653" v="1333" actId="1076"/>
        <pc:sldMkLst>
          <pc:docMk/>
          <pc:sldMk cId="2227291381" sldId="257"/>
        </pc:sldMkLst>
        <pc:spChg chg="add mod">
          <ac:chgData name="Aparaj Bogahawatta" userId="114bcc38-5e29-4923-a036-6573a20d940d" providerId="ADAL" clId="{BD6F3693-2398-4C96-9D16-C0BF8A86D35C}" dt="2019-06-23T11:24:17.653" v="1333" actId="1076"/>
          <ac:spMkLst>
            <pc:docMk/>
            <pc:sldMk cId="2227291381" sldId="257"/>
            <ac:spMk id="2" creationId="{FB053251-A63C-4A47-9DB4-0E588300450A}"/>
          </ac:spMkLst>
        </pc:spChg>
        <pc:spChg chg="mod">
          <ac:chgData name="Aparaj Bogahawatta" userId="114bcc38-5e29-4923-a036-6573a20d940d" providerId="ADAL" clId="{BD6F3693-2398-4C96-9D16-C0BF8A86D35C}" dt="2019-06-23T11:23:19.166" v="1225" actId="20577"/>
          <ac:spMkLst>
            <pc:docMk/>
            <pc:sldMk cId="2227291381" sldId="257"/>
            <ac:spMk id="6" creationId="{C71E9FEA-30BE-4B70-8B35-12DBFAA05E8F}"/>
          </ac:spMkLst>
        </pc:spChg>
        <pc:picChg chg="mod">
          <ac:chgData name="Aparaj Bogahawatta" userId="114bcc38-5e29-4923-a036-6573a20d940d" providerId="ADAL" clId="{BD6F3693-2398-4C96-9D16-C0BF8A86D35C}" dt="2019-06-23T11:24:13.677" v="1332" actId="1076"/>
          <ac:picMkLst>
            <pc:docMk/>
            <pc:sldMk cId="2227291381" sldId="257"/>
            <ac:picMk id="5" creationId="{3A304142-9AD7-43D6-AE40-2FBB0B2424D9}"/>
          </ac:picMkLst>
        </pc:picChg>
      </pc:sldChg>
      <pc:sldChg chg="addSp delSp modSp add del mod setBg setClrOvrMap delDesignElem">
        <pc:chgData name="Aparaj Bogahawatta" userId="114bcc38-5e29-4923-a036-6573a20d940d" providerId="ADAL" clId="{BD6F3693-2398-4C96-9D16-C0BF8A86D35C}" dt="2019-06-28T06:08:55.824" v="15187" actId="6549"/>
        <pc:sldMkLst>
          <pc:docMk/>
          <pc:sldMk cId="2049540674" sldId="260"/>
        </pc:sldMkLst>
        <pc:spChg chg="mod">
          <ac:chgData name="Aparaj Bogahawatta" userId="114bcc38-5e29-4923-a036-6573a20d940d" providerId="ADAL" clId="{BD6F3693-2398-4C96-9D16-C0BF8A86D35C}" dt="2019-06-28T06:08:55.824" v="15187" actId="6549"/>
          <ac:spMkLst>
            <pc:docMk/>
            <pc:sldMk cId="2049540674" sldId="260"/>
            <ac:spMk id="2" creationId="{F5A05C49-E63D-4889-B425-1E1BF43D26D9}"/>
          </ac:spMkLst>
        </pc:spChg>
        <pc:spChg chg="add">
          <ac:chgData name="Aparaj Bogahawatta" userId="114bcc38-5e29-4923-a036-6573a20d940d" providerId="ADAL" clId="{BD6F3693-2398-4C96-9D16-C0BF8A86D35C}" dt="2019-06-28T04:14:02.386" v="13244" actId="26606"/>
          <ac:spMkLst>
            <pc:docMk/>
            <pc:sldMk cId="2049540674" sldId="260"/>
            <ac:spMk id="8" creationId="{E20EB187-900F-4AF5-813B-101456D9FD39}"/>
          </ac:spMkLst>
        </pc:spChg>
        <pc:spChg chg="add del">
          <ac:chgData name="Aparaj Bogahawatta" userId="114bcc38-5e29-4923-a036-6573a20d940d" providerId="ADAL" clId="{BD6F3693-2398-4C96-9D16-C0BF8A86D35C}" dt="2019-06-28T04:13:46.852" v="13243"/>
          <ac:spMkLst>
            <pc:docMk/>
            <pc:sldMk cId="2049540674" sldId="260"/>
            <ac:spMk id="13" creationId="{E20EB187-900F-4AF5-813B-101456D9FD39}"/>
          </ac:spMkLst>
        </pc:spChg>
        <pc:cxnChg chg="add">
          <ac:chgData name="Aparaj Bogahawatta" userId="114bcc38-5e29-4923-a036-6573a20d940d" providerId="ADAL" clId="{BD6F3693-2398-4C96-9D16-C0BF8A86D35C}" dt="2019-06-28T04:14:02.386" v="13244" actId="26606"/>
          <ac:cxnSpMkLst>
            <pc:docMk/>
            <pc:sldMk cId="2049540674" sldId="260"/>
            <ac:cxnSpMk id="10" creationId="{624D17C8-E9C2-48A4-AA36-D7048A6CCC41}"/>
          </ac:cxnSpMkLst>
        </pc:cxnChg>
        <pc:cxnChg chg="add del">
          <ac:chgData name="Aparaj Bogahawatta" userId="114bcc38-5e29-4923-a036-6573a20d940d" providerId="ADAL" clId="{BD6F3693-2398-4C96-9D16-C0BF8A86D35C}" dt="2019-06-28T04:13:46.852" v="13243"/>
          <ac:cxnSpMkLst>
            <pc:docMk/>
            <pc:sldMk cId="2049540674" sldId="260"/>
            <ac:cxnSpMk id="15" creationId="{624D17C8-E9C2-48A4-AA36-D7048A6CCC41}"/>
          </ac:cxnSpMkLst>
        </pc:cxnChg>
      </pc:sldChg>
      <pc:sldChg chg="delSp modSp add del">
        <pc:chgData name="Aparaj Bogahawatta" userId="114bcc38-5e29-4923-a036-6573a20d940d" providerId="ADAL" clId="{BD6F3693-2398-4C96-9D16-C0BF8A86D35C}" dt="2019-06-28T05:37:56.582" v="14084" actId="20577"/>
        <pc:sldMkLst>
          <pc:docMk/>
          <pc:sldMk cId="829171914" sldId="263"/>
        </pc:sldMkLst>
        <pc:spChg chg="mod">
          <ac:chgData name="Aparaj Bogahawatta" userId="114bcc38-5e29-4923-a036-6573a20d940d" providerId="ADAL" clId="{BD6F3693-2398-4C96-9D16-C0BF8A86D35C}" dt="2019-06-28T05:13:51.556" v="13338" actId="122"/>
          <ac:spMkLst>
            <pc:docMk/>
            <pc:sldMk cId="829171914" sldId="263"/>
            <ac:spMk id="3" creationId="{281CCDF6-02E4-4A14-A7BB-100BCA844FA4}"/>
          </ac:spMkLst>
        </pc:spChg>
        <pc:spChg chg="mod">
          <ac:chgData name="Aparaj Bogahawatta" userId="114bcc38-5e29-4923-a036-6573a20d940d" providerId="ADAL" clId="{BD6F3693-2398-4C96-9D16-C0BF8A86D35C}" dt="2019-06-28T05:37:56.582" v="14084" actId="20577"/>
          <ac:spMkLst>
            <pc:docMk/>
            <pc:sldMk cId="829171914" sldId="263"/>
            <ac:spMk id="4" creationId="{9AD70730-C900-42E4-8746-D9B28696B909}"/>
          </ac:spMkLst>
        </pc:spChg>
        <pc:spChg chg="mod">
          <ac:chgData name="Aparaj Bogahawatta" userId="114bcc38-5e29-4923-a036-6573a20d940d" providerId="ADAL" clId="{BD6F3693-2398-4C96-9D16-C0BF8A86D35C}" dt="2019-06-28T05:33:58.303" v="13568" actId="1038"/>
          <ac:spMkLst>
            <pc:docMk/>
            <pc:sldMk cId="829171914" sldId="263"/>
            <ac:spMk id="8" creationId="{E4A18AAF-018F-4FE7-8649-E1328B18B29D}"/>
          </ac:spMkLst>
        </pc:spChg>
        <pc:spChg chg="mod">
          <ac:chgData name="Aparaj Bogahawatta" userId="114bcc38-5e29-4923-a036-6573a20d940d" providerId="ADAL" clId="{BD6F3693-2398-4C96-9D16-C0BF8A86D35C}" dt="2019-06-28T05:33:46.625" v="13550" actId="1076"/>
          <ac:spMkLst>
            <pc:docMk/>
            <pc:sldMk cId="829171914" sldId="263"/>
            <ac:spMk id="10" creationId="{DD2BE509-7B52-4C3E-85EB-0C2B9C376C1C}"/>
          </ac:spMkLst>
        </pc:spChg>
        <pc:spChg chg="mod">
          <ac:chgData name="Aparaj Bogahawatta" userId="114bcc38-5e29-4923-a036-6573a20d940d" providerId="ADAL" clId="{BD6F3693-2398-4C96-9D16-C0BF8A86D35C}" dt="2019-06-28T05:33:41.714" v="13549" actId="1076"/>
          <ac:spMkLst>
            <pc:docMk/>
            <pc:sldMk cId="829171914" sldId="263"/>
            <ac:spMk id="13" creationId="{67138553-8446-4D94-9AFE-5B0E15BFED86}"/>
          </ac:spMkLst>
        </pc:spChg>
        <pc:picChg chg="del">
          <ac:chgData name="Aparaj Bogahawatta" userId="114bcc38-5e29-4923-a036-6573a20d940d" providerId="ADAL" clId="{BD6F3693-2398-4C96-9D16-C0BF8A86D35C}" dt="2019-06-28T05:13:42.816" v="13336" actId="478"/>
          <ac:picMkLst>
            <pc:docMk/>
            <pc:sldMk cId="829171914" sldId="263"/>
            <ac:picMk id="2" creationId="{384AB8F0-0A33-46EA-8DAC-D40DF8BCC4BF}"/>
          </ac:picMkLst>
        </pc:picChg>
        <pc:picChg chg="mod">
          <ac:chgData name="Aparaj Bogahawatta" userId="114bcc38-5e29-4923-a036-6573a20d940d" providerId="ADAL" clId="{BD6F3693-2398-4C96-9D16-C0BF8A86D35C}" dt="2019-06-28T05:33:25.891" v="13547" actId="14100"/>
          <ac:picMkLst>
            <pc:docMk/>
            <pc:sldMk cId="829171914" sldId="263"/>
            <ac:picMk id="7" creationId="{F9DC2ED3-988A-4F9E-AD5C-8A3FD3370035}"/>
          </ac:picMkLst>
        </pc:picChg>
        <pc:picChg chg="mod">
          <ac:chgData name="Aparaj Bogahawatta" userId="114bcc38-5e29-4923-a036-6573a20d940d" providerId="ADAL" clId="{BD6F3693-2398-4C96-9D16-C0BF8A86D35C}" dt="2019-06-28T05:33:18.228" v="13546" actId="1035"/>
          <ac:picMkLst>
            <pc:docMk/>
            <pc:sldMk cId="829171914" sldId="263"/>
            <ac:picMk id="9" creationId="{37E6A9F1-81B4-445B-9127-70EC98E3C5E2}"/>
          </ac:picMkLst>
        </pc:picChg>
        <pc:picChg chg="mod">
          <ac:chgData name="Aparaj Bogahawatta" userId="114bcc38-5e29-4923-a036-6573a20d940d" providerId="ADAL" clId="{BD6F3693-2398-4C96-9D16-C0BF8A86D35C}" dt="2019-06-28T05:33:18.228" v="13546" actId="1035"/>
          <ac:picMkLst>
            <pc:docMk/>
            <pc:sldMk cId="829171914" sldId="263"/>
            <ac:picMk id="12" creationId="{0C932922-EDC9-4E36-88F8-59DFDA18FA9A}"/>
          </ac:picMkLst>
        </pc:picChg>
      </pc:sldChg>
      <pc:sldChg chg="delSp modSp add del">
        <pc:chgData name="Aparaj Bogahawatta" userId="114bcc38-5e29-4923-a036-6573a20d940d" providerId="ADAL" clId="{BD6F3693-2398-4C96-9D16-C0BF8A86D35C}" dt="2019-06-28T05:59:42.006" v="15160" actId="14100"/>
        <pc:sldMkLst>
          <pc:docMk/>
          <pc:sldMk cId="901616100" sldId="264"/>
        </pc:sldMkLst>
        <pc:spChg chg="mod">
          <ac:chgData name="Aparaj Bogahawatta" userId="114bcc38-5e29-4923-a036-6573a20d940d" providerId="ADAL" clId="{BD6F3693-2398-4C96-9D16-C0BF8A86D35C}" dt="2019-06-28T05:59:42.006" v="15160" actId="14100"/>
          <ac:spMkLst>
            <pc:docMk/>
            <pc:sldMk cId="901616100" sldId="264"/>
            <ac:spMk id="3" creationId="{B24EF7BE-0525-482D-A0A1-9A1B2EF1910F}"/>
          </ac:spMkLst>
        </pc:spChg>
        <pc:picChg chg="del">
          <ac:chgData name="Aparaj Bogahawatta" userId="114bcc38-5e29-4923-a036-6573a20d940d" providerId="ADAL" clId="{BD6F3693-2398-4C96-9D16-C0BF8A86D35C}" dt="2019-06-28T05:59:28.696" v="15157" actId="478"/>
          <ac:picMkLst>
            <pc:docMk/>
            <pc:sldMk cId="901616100" sldId="264"/>
            <ac:picMk id="2" creationId="{8FFD1CA3-B50D-427A-80D2-4CC74418F6CD}"/>
          </ac:picMkLst>
        </pc:picChg>
      </pc:sldChg>
      <pc:sldChg chg="addSp delSp modSp">
        <pc:chgData name="Aparaj Bogahawatta" userId="114bcc38-5e29-4923-a036-6573a20d940d" providerId="ADAL" clId="{BD6F3693-2398-4C96-9D16-C0BF8A86D35C}" dt="2019-06-28T02:19:27.412" v="10178" actId="1076"/>
        <pc:sldMkLst>
          <pc:docMk/>
          <pc:sldMk cId="4285627745" sldId="266"/>
        </pc:sldMkLst>
        <pc:spChg chg="mod ord">
          <ac:chgData name="Aparaj Bogahawatta" userId="114bcc38-5e29-4923-a036-6573a20d940d" providerId="ADAL" clId="{BD6F3693-2398-4C96-9D16-C0BF8A86D35C}" dt="2019-06-28T01:59:56.827" v="10058" actId="1076"/>
          <ac:spMkLst>
            <pc:docMk/>
            <pc:sldMk cId="4285627745" sldId="266"/>
            <ac:spMk id="3" creationId="{6F6A56A2-B78A-4734-9E7C-25AA0BEB38EB}"/>
          </ac:spMkLst>
        </pc:spChg>
        <pc:spChg chg="mod ord">
          <ac:chgData name="Aparaj Bogahawatta" userId="114bcc38-5e29-4923-a036-6573a20d940d" providerId="ADAL" clId="{BD6F3693-2398-4C96-9D16-C0BF8A86D35C}" dt="2019-06-28T02:19:27.412" v="10178" actId="1076"/>
          <ac:spMkLst>
            <pc:docMk/>
            <pc:sldMk cId="4285627745" sldId="266"/>
            <ac:spMk id="5" creationId="{AE477EF9-A98A-4D89-8306-FE8CD926485B}"/>
          </ac:spMkLst>
        </pc:spChg>
        <pc:spChg chg="add del mod">
          <ac:chgData name="Aparaj Bogahawatta" userId="114bcc38-5e29-4923-a036-6573a20d940d" providerId="ADAL" clId="{BD6F3693-2398-4C96-9D16-C0BF8A86D35C}" dt="2019-06-26T23:46:27.011" v="6841"/>
          <ac:spMkLst>
            <pc:docMk/>
            <pc:sldMk cId="4285627745" sldId="266"/>
            <ac:spMk id="7" creationId="{DDB67C7B-20B1-4F8C-A28D-3C377154D266}"/>
          </ac:spMkLst>
        </pc:spChg>
        <pc:spChg chg="add mod">
          <ac:chgData name="Aparaj Bogahawatta" userId="114bcc38-5e29-4923-a036-6573a20d940d" providerId="ADAL" clId="{BD6F3693-2398-4C96-9D16-C0BF8A86D35C}" dt="2019-06-28T01:59:49.562" v="10056" actId="1076"/>
          <ac:spMkLst>
            <pc:docMk/>
            <pc:sldMk cId="4285627745" sldId="266"/>
            <ac:spMk id="8" creationId="{5491A96B-0842-49DF-8123-100EC45F6AD4}"/>
          </ac:spMkLst>
        </pc:spChg>
        <pc:spChg chg="add mod">
          <ac:chgData name="Aparaj Bogahawatta" userId="114bcc38-5e29-4923-a036-6573a20d940d" providerId="ADAL" clId="{BD6F3693-2398-4C96-9D16-C0BF8A86D35C}" dt="2019-06-28T01:59:52.783" v="10057" actId="1076"/>
          <ac:spMkLst>
            <pc:docMk/>
            <pc:sldMk cId="4285627745" sldId="266"/>
            <ac:spMk id="9" creationId="{9F81E11C-281E-472C-ABB3-D378D2C5C6C3}"/>
          </ac:spMkLst>
        </pc:spChg>
        <pc:spChg chg="add mod">
          <ac:chgData name="Aparaj Bogahawatta" userId="114bcc38-5e29-4923-a036-6573a20d940d" providerId="ADAL" clId="{BD6F3693-2398-4C96-9D16-C0BF8A86D35C}" dt="2019-06-28T01:59:30.811" v="10051" actId="1076"/>
          <ac:spMkLst>
            <pc:docMk/>
            <pc:sldMk cId="4285627745" sldId="266"/>
            <ac:spMk id="10" creationId="{DA6C379E-D5B9-4F5A-8E33-AFD09A651545}"/>
          </ac:spMkLst>
        </pc:spChg>
        <pc:picChg chg="del mod ord">
          <ac:chgData name="Aparaj Bogahawatta" userId="114bcc38-5e29-4923-a036-6573a20d940d" providerId="ADAL" clId="{BD6F3693-2398-4C96-9D16-C0BF8A86D35C}" dt="2019-06-28T02:12:58.354" v="10096" actId="478"/>
          <ac:picMkLst>
            <pc:docMk/>
            <pc:sldMk cId="4285627745" sldId="266"/>
            <ac:picMk id="4" creationId="{EBA7EA3B-4A12-4CED-8E4A-AFC8216ABCF5}"/>
          </ac:picMkLst>
        </pc:picChg>
        <pc:picChg chg="add del mod">
          <ac:chgData name="Aparaj Bogahawatta" userId="114bcc38-5e29-4923-a036-6573a20d940d" providerId="ADAL" clId="{BD6F3693-2398-4C96-9D16-C0BF8A86D35C}" dt="2019-06-26T23:57:43.620" v="7135" actId="478"/>
          <ac:picMkLst>
            <pc:docMk/>
            <pc:sldMk cId="4285627745" sldId="266"/>
            <ac:picMk id="6" creationId="{C1AB6AF1-EB1E-4F19-96C0-65B885921CB2}"/>
          </ac:picMkLst>
        </pc:picChg>
        <pc:picChg chg="add mod ord">
          <ac:chgData name="Aparaj Bogahawatta" userId="114bcc38-5e29-4923-a036-6573a20d940d" providerId="ADAL" clId="{BD6F3693-2398-4C96-9D16-C0BF8A86D35C}" dt="2019-06-27T07:17:08.213" v="7309" actId="1076"/>
          <ac:picMkLst>
            <pc:docMk/>
            <pc:sldMk cId="4285627745" sldId="266"/>
            <ac:picMk id="12" creationId="{3564A064-2E62-4FAB-8E43-6115A39140B6}"/>
          </ac:picMkLst>
        </pc:picChg>
      </pc:sldChg>
      <pc:sldChg chg="addSp delSp modSp add del">
        <pc:chgData name="Aparaj Bogahawatta" userId="114bcc38-5e29-4923-a036-6573a20d940d" providerId="ADAL" clId="{BD6F3693-2398-4C96-9D16-C0BF8A86D35C}" dt="2019-06-28T04:45:13.139" v="13297" actId="14100"/>
        <pc:sldMkLst>
          <pc:docMk/>
          <pc:sldMk cId="504724675" sldId="272"/>
        </pc:sldMkLst>
        <pc:spChg chg="mod">
          <ac:chgData name="Aparaj Bogahawatta" userId="114bcc38-5e29-4923-a036-6573a20d940d" providerId="ADAL" clId="{BD6F3693-2398-4C96-9D16-C0BF8A86D35C}" dt="2019-06-28T04:44:49.139" v="13271" actId="20577"/>
          <ac:spMkLst>
            <pc:docMk/>
            <pc:sldMk cId="504724675" sldId="272"/>
            <ac:spMk id="2" creationId="{07A77D6E-656F-4009-B82D-89DDE121288A}"/>
          </ac:spMkLst>
        </pc:spChg>
        <pc:spChg chg="mod">
          <ac:chgData name="Aparaj Bogahawatta" userId="114bcc38-5e29-4923-a036-6573a20d940d" providerId="ADAL" clId="{BD6F3693-2398-4C96-9D16-C0BF8A86D35C}" dt="2019-06-28T04:44:42.046" v="13268" actId="14100"/>
          <ac:spMkLst>
            <pc:docMk/>
            <pc:sldMk cId="504724675" sldId="272"/>
            <ac:spMk id="4" creationId="{CD0E4AC9-65DA-4A90-B901-A91479D44CEE}"/>
          </ac:spMkLst>
        </pc:spChg>
        <pc:spChg chg="del mod">
          <ac:chgData name="Aparaj Bogahawatta" userId="114bcc38-5e29-4923-a036-6573a20d940d" providerId="ADAL" clId="{BD6F3693-2398-4C96-9D16-C0BF8A86D35C}" dt="2019-06-28T04:44:23.897" v="13257" actId="478"/>
          <ac:spMkLst>
            <pc:docMk/>
            <pc:sldMk cId="504724675" sldId="272"/>
            <ac:spMk id="7" creationId="{AAD909FA-904C-4438-B7C3-AFF780291182}"/>
          </ac:spMkLst>
        </pc:spChg>
        <pc:spChg chg="mod">
          <ac:chgData name="Aparaj Bogahawatta" userId="114bcc38-5e29-4923-a036-6573a20d940d" providerId="ADAL" clId="{BD6F3693-2398-4C96-9D16-C0BF8A86D35C}" dt="2019-06-28T04:45:13.139" v="13297" actId="14100"/>
          <ac:spMkLst>
            <pc:docMk/>
            <pc:sldMk cId="504724675" sldId="272"/>
            <ac:spMk id="8" creationId="{166CA283-7CA0-4773-A53C-537925B6681B}"/>
          </ac:spMkLst>
        </pc:spChg>
        <pc:picChg chg="del">
          <ac:chgData name="Aparaj Bogahawatta" userId="114bcc38-5e29-4923-a036-6573a20d940d" providerId="ADAL" clId="{BD6F3693-2398-4C96-9D16-C0BF8A86D35C}" dt="2019-06-28T04:44:30.265" v="13260" actId="478"/>
          <ac:picMkLst>
            <pc:docMk/>
            <pc:sldMk cId="504724675" sldId="272"/>
            <ac:picMk id="3" creationId="{5C274E5B-32A1-4128-B698-F6EBD7B26129}"/>
          </ac:picMkLst>
        </pc:picChg>
        <pc:picChg chg="add mod">
          <ac:chgData name="Aparaj Bogahawatta" userId="114bcc38-5e29-4923-a036-6573a20d940d" providerId="ADAL" clId="{BD6F3693-2398-4C96-9D16-C0BF8A86D35C}" dt="2019-06-28T04:45:02.476" v="13294" actId="1076"/>
          <ac:picMkLst>
            <pc:docMk/>
            <pc:sldMk cId="504724675" sldId="272"/>
            <ac:picMk id="5" creationId="{38DD583A-FC5C-4710-9D2A-0176A2438018}"/>
          </ac:picMkLst>
        </pc:picChg>
        <pc:picChg chg="del">
          <ac:chgData name="Aparaj Bogahawatta" userId="114bcc38-5e29-4923-a036-6573a20d940d" providerId="ADAL" clId="{BD6F3693-2398-4C96-9D16-C0BF8A86D35C}" dt="2019-06-28T04:44:24.871" v="13258" actId="478"/>
          <ac:picMkLst>
            <pc:docMk/>
            <pc:sldMk cId="504724675" sldId="272"/>
            <ac:picMk id="6" creationId="{1F248505-0D80-4795-A2F2-DB437FF4C312}"/>
          </ac:picMkLst>
        </pc:picChg>
      </pc:sldChg>
      <pc:sldChg chg="addSp delSp modSp add del">
        <pc:chgData name="Aparaj Bogahawatta" userId="114bcc38-5e29-4923-a036-6573a20d940d" providerId="ADAL" clId="{BD6F3693-2398-4C96-9D16-C0BF8A86D35C}" dt="2019-06-28T07:49:16.468" v="15260" actId="1038"/>
        <pc:sldMkLst>
          <pc:docMk/>
          <pc:sldMk cId="14876182" sldId="274"/>
        </pc:sldMkLst>
        <pc:spChg chg="mod">
          <ac:chgData name="Aparaj Bogahawatta" userId="114bcc38-5e29-4923-a036-6573a20d940d" providerId="ADAL" clId="{BD6F3693-2398-4C96-9D16-C0BF8A86D35C}" dt="2019-06-28T05:43:36.443" v="14413" actId="1076"/>
          <ac:spMkLst>
            <pc:docMk/>
            <pc:sldMk cId="14876182" sldId="274"/>
            <ac:spMk id="2" creationId="{A8206C0D-E7E4-4CFD-9729-A41D5B07B365}"/>
          </ac:spMkLst>
        </pc:spChg>
        <pc:spChg chg="mod">
          <ac:chgData name="Aparaj Bogahawatta" userId="114bcc38-5e29-4923-a036-6573a20d940d" providerId="ADAL" clId="{BD6F3693-2398-4C96-9D16-C0BF8A86D35C}" dt="2019-06-28T05:43:49.298" v="14418" actId="120"/>
          <ac:spMkLst>
            <pc:docMk/>
            <pc:sldMk cId="14876182" sldId="274"/>
            <ac:spMk id="4" creationId="{3139AE1C-C470-42FB-8E7E-BED739FFE1AC}"/>
          </ac:spMkLst>
        </pc:spChg>
        <pc:spChg chg="mod">
          <ac:chgData name="Aparaj Bogahawatta" userId="114bcc38-5e29-4923-a036-6573a20d940d" providerId="ADAL" clId="{BD6F3693-2398-4C96-9D16-C0BF8A86D35C}" dt="2019-06-28T07:49:16.468" v="15260" actId="1038"/>
          <ac:spMkLst>
            <pc:docMk/>
            <pc:sldMk cId="14876182" sldId="274"/>
            <ac:spMk id="6" creationId="{02AB20F7-D370-4E2A-83C1-8E756BBF6E87}"/>
          </ac:spMkLst>
        </pc:spChg>
        <pc:spChg chg="add mod">
          <ac:chgData name="Aparaj Bogahawatta" userId="114bcc38-5e29-4923-a036-6573a20d940d" providerId="ADAL" clId="{BD6F3693-2398-4C96-9D16-C0BF8A86D35C}" dt="2019-06-28T05:44:36.624" v="14452" actId="14100"/>
          <ac:spMkLst>
            <pc:docMk/>
            <pc:sldMk cId="14876182" sldId="274"/>
            <ac:spMk id="8" creationId="{0F568E68-7B1B-4526-94A7-9C3F500CC2B7}"/>
          </ac:spMkLst>
        </pc:spChg>
        <pc:picChg chg="del mod">
          <ac:chgData name="Aparaj Bogahawatta" userId="114bcc38-5e29-4923-a036-6573a20d940d" providerId="ADAL" clId="{BD6F3693-2398-4C96-9D16-C0BF8A86D35C}" dt="2019-06-28T05:38:08.848" v="14086" actId="478"/>
          <ac:picMkLst>
            <pc:docMk/>
            <pc:sldMk cId="14876182" sldId="274"/>
            <ac:picMk id="3" creationId="{6F95C313-C0D2-4CDF-9038-129EE827DE5D}"/>
          </ac:picMkLst>
        </pc:picChg>
        <pc:picChg chg="add mod">
          <ac:chgData name="Aparaj Bogahawatta" userId="114bcc38-5e29-4923-a036-6573a20d940d" providerId="ADAL" clId="{BD6F3693-2398-4C96-9D16-C0BF8A86D35C}" dt="2019-06-28T05:44:10.041" v="14423" actId="1076"/>
          <ac:picMkLst>
            <pc:docMk/>
            <pc:sldMk cId="14876182" sldId="274"/>
            <ac:picMk id="5" creationId="{099A0B6B-4C3F-498B-925C-8ACB6AA0F506}"/>
          </ac:picMkLst>
        </pc:picChg>
        <pc:picChg chg="mod">
          <ac:chgData name="Aparaj Bogahawatta" userId="114bcc38-5e29-4923-a036-6573a20d940d" providerId="ADAL" clId="{BD6F3693-2398-4C96-9D16-C0BF8A86D35C}" dt="2019-06-28T07:49:16.468" v="15260" actId="1038"/>
          <ac:picMkLst>
            <pc:docMk/>
            <pc:sldMk cId="14876182" sldId="274"/>
            <ac:picMk id="7" creationId="{AA8EA257-C873-49A2-BFCF-8F467DA2D940}"/>
          </ac:picMkLst>
        </pc:picChg>
      </pc:sldChg>
      <pc:sldChg chg="delSp modSp add del">
        <pc:chgData name="Aparaj Bogahawatta" userId="114bcc38-5e29-4923-a036-6573a20d940d" providerId="ADAL" clId="{BD6F3693-2398-4C96-9D16-C0BF8A86D35C}" dt="2019-06-28T05:11:16.905" v="13315" actId="1076"/>
        <pc:sldMkLst>
          <pc:docMk/>
          <pc:sldMk cId="2059878705" sldId="276"/>
        </pc:sldMkLst>
        <pc:spChg chg="mod">
          <ac:chgData name="Aparaj Bogahawatta" userId="114bcc38-5e29-4923-a036-6573a20d940d" providerId="ADAL" clId="{BD6F3693-2398-4C96-9D16-C0BF8A86D35C}" dt="2019-06-28T05:11:16.905" v="13315" actId="1076"/>
          <ac:spMkLst>
            <pc:docMk/>
            <pc:sldMk cId="2059878705" sldId="276"/>
            <ac:spMk id="4" creationId="{D74EC399-6722-4CFB-9A0B-670290BAB40B}"/>
          </ac:spMkLst>
        </pc:spChg>
        <pc:spChg chg="mod">
          <ac:chgData name="Aparaj Bogahawatta" userId="114bcc38-5e29-4923-a036-6573a20d940d" providerId="ADAL" clId="{BD6F3693-2398-4C96-9D16-C0BF8A86D35C}" dt="2019-06-28T05:10:30.405" v="13306" actId="20577"/>
          <ac:spMkLst>
            <pc:docMk/>
            <pc:sldMk cId="2059878705" sldId="276"/>
            <ac:spMk id="5" creationId="{5980ED40-EFA0-40ED-8F2D-6498F18E17FB}"/>
          </ac:spMkLst>
        </pc:spChg>
        <pc:picChg chg="del">
          <ac:chgData name="Aparaj Bogahawatta" userId="114bcc38-5e29-4923-a036-6573a20d940d" providerId="ADAL" clId="{BD6F3693-2398-4C96-9D16-C0BF8A86D35C}" dt="2019-06-28T04:14:26.089" v="13245" actId="478"/>
          <ac:picMkLst>
            <pc:docMk/>
            <pc:sldMk cId="2059878705" sldId="276"/>
            <ac:picMk id="7" creationId="{88DC516E-8C69-461F-BDE2-C8EDACE48F1F}"/>
          </ac:picMkLst>
        </pc:picChg>
      </pc:sldChg>
      <pc:sldChg chg="addSp delSp modSp add mod setBg setClrOvrMap delDesignElem">
        <pc:chgData name="Aparaj Bogahawatta" userId="114bcc38-5e29-4923-a036-6573a20d940d" providerId="ADAL" clId="{BD6F3693-2398-4C96-9D16-C0BF8A86D35C}" dt="2019-06-28T08:30:03.113" v="17261" actId="1035"/>
        <pc:sldMkLst>
          <pc:docMk/>
          <pc:sldMk cId="1323385414" sldId="286"/>
        </pc:sldMkLst>
        <pc:spChg chg="mod">
          <ac:chgData name="Aparaj Bogahawatta" userId="114bcc38-5e29-4923-a036-6573a20d940d" providerId="ADAL" clId="{BD6F3693-2398-4C96-9D16-C0BF8A86D35C}" dt="2019-06-28T08:29:07.316" v="17201" actId="1076"/>
          <ac:spMkLst>
            <pc:docMk/>
            <pc:sldMk cId="1323385414" sldId="286"/>
            <ac:spMk id="2" creationId="{F5A05C49-E63D-4889-B425-1E1BF43D26D9}"/>
          </ac:spMkLst>
        </pc:spChg>
        <pc:spChg chg="add del mod">
          <ac:chgData name="Aparaj Bogahawatta" userId="114bcc38-5e29-4923-a036-6573a20d940d" providerId="ADAL" clId="{BD6F3693-2398-4C96-9D16-C0BF8A86D35C}" dt="2019-06-24T10:03:35.147" v="5729"/>
          <ac:spMkLst>
            <pc:docMk/>
            <pc:sldMk cId="1323385414" sldId="286"/>
            <ac:spMk id="3" creationId="{3975075F-B8DA-4A33-B9B8-57375AF07AB1}"/>
          </ac:spMkLst>
        </pc:spChg>
        <pc:spChg chg="add mod">
          <ac:chgData name="Aparaj Bogahawatta" userId="114bcc38-5e29-4923-a036-6573a20d940d" providerId="ADAL" clId="{BD6F3693-2398-4C96-9D16-C0BF8A86D35C}" dt="2019-06-28T08:29:47.773" v="17257" actId="1038"/>
          <ac:spMkLst>
            <pc:docMk/>
            <pc:sldMk cId="1323385414" sldId="286"/>
            <ac:spMk id="4" creationId="{5C0B7E06-C4C5-476A-83E8-9800C36DB07A}"/>
          </ac:spMkLst>
        </pc:spChg>
        <pc:spChg chg="add">
          <ac:chgData name="Aparaj Bogahawatta" userId="114bcc38-5e29-4923-a036-6573a20d940d" providerId="ADAL" clId="{BD6F3693-2398-4C96-9D16-C0BF8A86D35C}" dt="2019-06-24T10:03:24.463" v="5726" actId="26606"/>
          <ac:spMkLst>
            <pc:docMk/>
            <pc:sldMk cId="1323385414" sldId="286"/>
            <ac:spMk id="7" creationId="{E20EB187-900F-4AF5-813B-101456D9FD39}"/>
          </ac:spMkLst>
        </pc:spChg>
        <pc:spChg chg="del">
          <ac:chgData name="Aparaj Bogahawatta" userId="114bcc38-5e29-4923-a036-6573a20d940d" providerId="ADAL" clId="{BD6F3693-2398-4C96-9D16-C0BF8A86D35C}" dt="2019-06-24T10:03:11.551" v="5717"/>
          <ac:spMkLst>
            <pc:docMk/>
            <pc:sldMk cId="1323385414" sldId="286"/>
            <ac:spMk id="10" creationId="{E20EB187-900F-4AF5-813B-101456D9FD39}"/>
          </ac:spMkLst>
        </pc:spChg>
        <pc:picChg chg="del mod">
          <ac:chgData name="Aparaj Bogahawatta" userId="114bcc38-5e29-4923-a036-6573a20d940d" providerId="ADAL" clId="{BD6F3693-2398-4C96-9D16-C0BF8A86D35C}" dt="2019-06-24T10:05:21.501" v="5743" actId="478"/>
          <ac:picMkLst>
            <pc:docMk/>
            <pc:sldMk cId="1323385414" sldId="286"/>
            <ac:picMk id="5" creationId="{7DA4CDD6-B18B-4001-9FE8-371CCF17657E}"/>
          </ac:picMkLst>
        </pc:picChg>
        <pc:picChg chg="add mod">
          <ac:chgData name="Aparaj Bogahawatta" userId="114bcc38-5e29-4923-a036-6573a20d940d" providerId="ADAL" clId="{BD6F3693-2398-4C96-9D16-C0BF8A86D35C}" dt="2019-06-28T08:30:03.113" v="17261" actId="1035"/>
          <ac:picMkLst>
            <pc:docMk/>
            <pc:sldMk cId="1323385414" sldId="286"/>
            <ac:picMk id="5" creationId="{9F9533EC-28BB-4334-ADF4-7576A1D58494}"/>
          </ac:picMkLst>
        </pc:picChg>
        <pc:picChg chg="add mod">
          <ac:chgData name="Aparaj Bogahawatta" userId="114bcc38-5e29-4923-a036-6573a20d940d" providerId="ADAL" clId="{BD6F3693-2398-4C96-9D16-C0BF8A86D35C}" dt="2019-06-28T08:29:37.337" v="17211" actId="1076"/>
          <ac:picMkLst>
            <pc:docMk/>
            <pc:sldMk cId="1323385414" sldId="286"/>
            <ac:picMk id="1026" creationId="{18E2FAE2-5B41-430B-80D2-3140723783B4}"/>
          </ac:picMkLst>
        </pc:picChg>
        <pc:cxnChg chg="add">
          <ac:chgData name="Aparaj Bogahawatta" userId="114bcc38-5e29-4923-a036-6573a20d940d" providerId="ADAL" clId="{BD6F3693-2398-4C96-9D16-C0BF8A86D35C}" dt="2019-06-24T10:03:24.463" v="5726" actId="26606"/>
          <ac:cxnSpMkLst>
            <pc:docMk/>
            <pc:sldMk cId="1323385414" sldId="286"/>
            <ac:cxnSpMk id="8" creationId="{624D17C8-E9C2-48A4-AA36-D7048A6CCC41}"/>
          </ac:cxnSpMkLst>
        </pc:cxnChg>
        <pc:cxnChg chg="del">
          <ac:chgData name="Aparaj Bogahawatta" userId="114bcc38-5e29-4923-a036-6573a20d940d" providerId="ADAL" clId="{BD6F3693-2398-4C96-9D16-C0BF8A86D35C}" dt="2019-06-24T10:03:11.551" v="5717"/>
          <ac:cxnSpMkLst>
            <pc:docMk/>
            <pc:sldMk cId="1323385414" sldId="286"/>
            <ac:cxnSpMk id="12" creationId="{624D17C8-E9C2-48A4-AA36-D7048A6CCC41}"/>
          </ac:cxnSpMkLst>
        </pc:cxnChg>
      </pc:sldChg>
      <pc:sldChg chg="addSp delSp modSp add mod setBg setClrOvrMap delDesignElem">
        <pc:chgData name="Aparaj Bogahawatta" userId="114bcc38-5e29-4923-a036-6573a20d940d" providerId="ADAL" clId="{BD6F3693-2398-4C96-9D16-C0BF8A86D35C}" dt="2019-06-28T06:12:28.952" v="15210" actId="26606"/>
        <pc:sldMkLst>
          <pc:docMk/>
          <pc:sldMk cId="3729113716" sldId="298"/>
        </pc:sldMkLst>
        <pc:spChg chg="mod">
          <ac:chgData name="Aparaj Bogahawatta" userId="114bcc38-5e29-4923-a036-6573a20d940d" providerId="ADAL" clId="{BD6F3693-2398-4C96-9D16-C0BF8A86D35C}" dt="2019-06-28T06:12:12.559" v="15209" actId="20577"/>
          <ac:spMkLst>
            <pc:docMk/>
            <pc:sldMk cId="3729113716" sldId="298"/>
            <ac:spMk id="2" creationId="{052E62B6-1368-4F09-87B5-2F46EA5A7553}"/>
          </ac:spMkLst>
        </pc:spChg>
        <pc:spChg chg="add">
          <ac:chgData name="Aparaj Bogahawatta" userId="114bcc38-5e29-4923-a036-6573a20d940d" providerId="ADAL" clId="{BD6F3693-2398-4C96-9D16-C0BF8A86D35C}" dt="2019-06-28T06:12:28.952" v="15210" actId="26606"/>
          <ac:spMkLst>
            <pc:docMk/>
            <pc:sldMk cId="3729113716" sldId="298"/>
            <ac:spMk id="9" creationId="{E20EB187-900F-4AF5-813B-101456D9FD39}"/>
          </ac:spMkLst>
        </pc:spChg>
        <pc:spChg chg="del">
          <ac:chgData name="Aparaj Bogahawatta" userId="114bcc38-5e29-4923-a036-6573a20d940d" providerId="ADAL" clId="{BD6F3693-2398-4C96-9D16-C0BF8A86D35C}" dt="2019-06-28T06:12:06.298" v="15194"/>
          <ac:spMkLst>
            <pc:docMk/>
            <pc:sldMk cId="3729113716" sldId="298"/>
            <ac:spMk id="13" creationId="{E20EB187-900F-4AF5-813B-101456D9FD39}"/>
          </ac:spMkLst>
        </pc:spChg>
        <pc:picChg chg="mod">
          <ac:chgData name="Aparaj Bogahawatta" userId="114bcc38-5e29-4923-a036-6573a20d940d" providerId="ADAL" clId="{BD6F3693-2398-4C96-9D16-C0BF8A86D35C}" dt="2019-06-28T06:12:28.952" v="15210" actId="26606"/>
          <ac:picMkLst>
            <pc:docMk/>
            <pc:sldMk cId="3729113716" sldId="298"/>
            <ac:picMk id="4" creationId="{11579620-2B9D-441F-B29E-256233CE603F}"/>
          </ac:picMkLst>
        </pc:picChg>
        <pc:cxnChg chg="add">
          <ac:chgData name="Aparaj Bogahawatta" userId="114bcc38-5e29-4923-a036-6573a20d940d" providerId="ADAL" clId="{BD6F3693-2398-4C96-9D16-C0BF8A86D35C}" dt="2019-06-28T06:12:28.952" v="15210" actId="26606"/>
          <ac:cxnSpMkLst>
            <pc:docMk/>
            <pc:sldMk cId="3729113716" sldId="298"/>
            <ac:cxnSpMk id="11" creationId="{624D17C8-E9C2-48A4-AA36-D7048A6CCC41}"/>
          </ac:cxnSpMkLst>
        </pc:cxnChg>
        <pc:cxnChg chg="del">
          <ac:chgData name="Aparaj Bogahawatta" userId="114bcc38-5e29-4923-a036-6573a20d940d" providerId="ADAL" clId="{BD6F3693-2398-4C96-9D16-C0BF8A86D35C}" dt="2019-06-28T06:12:06.298" v="15194"/>
          <ac:cxnSpMkLst>
            <pc:docMk/>
            <pc:sldMk cId="3729113716" sldId="298"/>
            <ac:cxnSpMk id="15" creationId="{624D17C8-E9C2-48A4-AA36-D7048A6CCC41}"/>
          </ac:cxnSpMkLst>
        </pc:cxnChg>
      </pc:sldChg>
      <pc:sldChg chg="addSp delSp modSp add">
        <pc:chgData name="Aparaj Bogahawatta" userId="114bcc38-5e29-4923-a036-6573a20d940d" providerId="ADAL" clId="{BD6F3693-2398-4C96-9D16-C0BF8A86D35C}" dt="2019-06-28T08:24:35.474" v="17172" actId="1038"/>
        <pc:sldMkLst>
          <pc:docMk/>
          <pc:sldMk cId="4152315409" sldId="299"/>
        </pc:sldMkLst>
        <pc:spChg chg="mod">
          <ac:chgData name="Aparaj Bogahawatta" userId="114bcc38-5e29-4923-a036-6573a20d940d" providerId="ADAL" clId="{BD6F3693-2398-4C96-9D16-C0BF8A86D35C}" dt="2019-06-28T08:24:26.445" v="17143" actId="1076"/>
          <ac:spMkLst>
            <pc:docMk/>
            <pc:sldMk cId="4152315409" sldId="299"/>
            <ac:spMk id="8" creationId="{277F6FB2-DBB4-4DE5-96CD-7EEFF63ABDF7}"/>
          </ac:spMkLst>
        </pc:spChg>
        <pc:spChg chg="add mod">
          <ac:chgData name="Aparaj Bogahawatta" userId="114bcc38-5e29-4923-a036-6573a20d940d" providerId="ADAL" clId="{BD6F3693-2398-4C96-9D16-C0BF8A86D35C}" dt="2019-06-28T08:24:35.474" v="17172" actId="1038"/>
          <ac:spMkLst>
            <pc:docMk/>
            <pc:sldMk cId="4152315409" sldId="299"/>
            <ac:spMk id="15" creationId="{438BC745-71F7-43B7-826F-DB33D7FEB505}"/>
          </ac:spMkLst>
        </pc:spChg>
        <pc:spChg chg="mod">
          <ac:chgData name="Aparaj Bogahawatta" userId="114bcc38-5e29-4923-a036-6573a20d940d" providerId="ADAL" clId="{BD6F3693-2398-4C96-9D16-C0BF8A86D35C}" dt="2019-06-28T07:50:43.828" v="15275" actId="20577"/>
          <ac:spMkLst>
            <pc:docMk/>
            <pc:sldMk cId="4152315409" sldId="299"/>
            <ac:spMk id="18" creationId="{360C2780-7025-45E2-AE57-F6F06F3C8FF1}"/>
          </ac:spMkLst>
        </pc:spChg>
        <pc:spChg chg="del">
          <ac:chgData name="Aparaj Bogahawatta" userId="114bcc38-5e29-4923-a036-6573a20d940d" providerId="ADAL" clId="{BD6F3693-2398-4C96-9D16-C0BF8A86D35C}" dt="2019-06-28T07:55:51.437" v="16503" actId="478"/>
          <ac:spMkLst>
            <pc:docMk/>
            <pc:sldMk cId="4152315409" sldId="299"/>
            <ac:spMk id="20" creationId="{3CF2659F-282D-4E01-948B-72A52DCAB4E0}"/>
          </ac:spMkLst>
        </pc:spChg>
        <pc:spChg chg="del">
          <ac:chgData name="Aparaj Bogahawatta" userId="114bcc38-5e29-4923-a036-6573a20d940d" providerId="ADAL" clId="{BD6F3693-2398-4C96-9D16-C0BF8A86D35C}" dt="2019-06-28T08:24:30.487" v="17147" actId="478"/>
          <ac:spMkLst>
            <pc:docMk/>
            <pc:sldMk cId="4152315409" sldId="299"/>
            <ac:spMk id="21" creationId="{7AD3A701-CA99-4B3D-B141-4B8DA5D1F27D}"/>
          </ac:spMkLst>
        </pc:spChg>
        <pc:picChg chg="add mod">
          <ac:chgData name="Aparaj Bogahawatta" userId="114bcc38-5e29-4923-a036-6573a20d940d" providerId="ADAL" clId="{BD6F3693-2398-4C96-9D16-C0BF8A86D35C}" dt="2019-06-28T08:24:35.474" v="17172" actId="1038"/>
          <ac:picMkLst>
            <pc:docMk/>
            <pc:sldMk cId="4152315409" sldId="299"/>
            <ac:picMk id="12" creationId="{DC3A3013-83E3-4D08-8ABB-C0FFEF705CEF}"/>
          </ac:picMkLst>
        </pc:picChg>
        <pc:picChg chg="del">
          <ac:chgData name="Aparaj Bogahawatta" userId="114bcc38-5e29-4923-a036-6573a20d940d" providerId="ADAL" clId="{BD6F3693-2398-4C96-9D16-C0BF8A86D35C}" dt="2019-06-28T08:24:28.864" v="17146" actId="478"/>
          <ac:picMkLst>
            <pc:docMk/>
            <pc:sldMk cId="4152315409" sldId="299"/>
            <ac:picMk id="17" creationId="{417FBD20-C995-4D92-BA70-2CF2D3093A46}"/>
          </ac:picMkLst>
        </pc:picChg>
      </pc:sldChg>
    </pc:docChg>
  </pc:docChgLst>
  <pc:docChgLst>
    <pc:chgData name="Matthew Feros" userId="fcdc366f-582f-4a09-a62d-bf893d1d8c4e" providerId="ADAL" clId="{7244DB4A-9592-43D4-B709-C9E9CB7DAB8E}"/>
    <pc:docChg chg="undo redo custSel modSld">
      <pc:chgData name="Matthew Feros" userId="fcdc366f-582f-4a09-a62d-bf893d1d8c4e" providerId="ADAL" clId="{7244DB4A-9592-43D4-B709-C9E9CB7DAB8E}" dt="2019-06-27T05:48:01.147" v="3319" actId="1076"/>
      <pc:docMkLst>
        <pc:docMk/>
      </pc:docMkLst>
      <pc:sldChg chg="modSp">
        <pc:chgData name="Matthew Feros" userId="fcdc366f-582f-4a09-a62d-bf893d1d8c4e" providerId="ADAL" clId="{7244DB4A-9592-43D4-B709-C9E9CB7DAB8E}" dt="2019-06-24T00:57:41.198" v="58" actId="20577"/>
        <pc:sldMkLst>
          <pc:docMk/>
          <pc:sldMk cId="4285627745" sldId="266"/>
        </pc:sldMkLst>
        <pc:spChg chg="mod">
          <ac:chgData name="Matthew Feros" userId="fcdc366f-582f-4a09-a62d-bf893d1d8c4e" providerId="ADAL" clId="{7244DB4A-9592-43D4-B709-C9E9CB7DAB8E}" dt="2019-06-24T00:57:41.198" v="58" actId="20577"/>
          <ac:spMkLst>
            <pc:docMk/>
            <pc:sldMk cId="4285627745" sldId="266"/>
            <ac:spMk id="3" creationId="{6F6A56A2-B78A-4734-9E7C-25AA0BEB38EB}"/>
          </ac:spMkLst>
        </pc:spChg>
      </pc:sldChg>
    </pc:docChg>
  </pc:docChgLst>
  <pc:docChgLst>
    <pc:chgData name="Steven Lau" userId="355521e1-2875-4858-95a3-6b227a3538c3" providerId="ADAL" clId="{E05601B7-1F4F-1F4F-99A0-38C1CD173343}"/>
    <pc:docChg chg="modSld">
      <pc:chgData name="Steven Lau" userId="355521e1-2875-4858-95a3-6b227a3538c3" providerId="ADAL" clId="{E05601B7-1F4F-1F4F-99A0-38C1CD173343}" dt="2019-05-30T13:15:30.581" v="45" actId="20577"/>
      <pc:docMkLst>
        <pc:docMk/>
      </pc:docMkLst>
    </pc:docChg>
  </pc:docChgLst>
  <pc:docChgLst>
    <pc:chgData name="Matthew Feros" userId="fcdc366f-582f-4a09-a62d-bf893d1d8c4e" providerId="ADAL" clId="{47186677-8612-46F3-B13D-239778EA5CE2}"/>
    <pc:docChg chg="undo redo custSel mod addSld delSld modSld">
      <pc:chgData name="Matthew Feros" userId="fcdc366f-582f-4a09-a62d-bf893d1d8c4e" providerId="ADAL" clId="{47186677-8612-46F3-B13D-239778EA5CE2}" dt="2019-06-09T09:29:23.870" v="4695" actId="14100"/>
      <pc:docMkLst>
        <pc:docMk/>
      </pc:docMkLst>
      <pc:sldChg chg="addSp delSp modSp">
        <pc:chgData name="Matthew Feros" userId="fcdc366f-582f-4a09-a62d-bf893d1d8c4e" providerId="ADAL" clId="{47186677-8612-46F3-B13D-239778EA5CE2}" dt="2019-05-31T04:14:28.845" v="1234" actId="20577"/>
        <pc:sldMkLst>
          <pc:docMk/>
          <pc:sldMk cId="4285627745" sldId="266"/>
        </pc:sldMkLst>
        <pc:spChg chg="add del mod">
          <ac:chgData name="Matthew Feros" userId="fcdc366f-582f-4a09-a62d-bf893d1d8c4e" providerId="ADAL" clId="{47186677-8612-46F3-B13D-239778EA5CE2}" dt="2019-05-31T04:08:29.089" v="788" actId="478"/>
          <ac:spMkLst>
            <pc:docMk/>
            <pc:sldMk cId="4285627745" sldId="266"/>
            <ac:spMk id="2" creationId="{19AD2F77-E707-4DA8-A7EB-20E54731188B}"/>
          </ac:spMkLst>
        </pc:spChg>
        <pc:spChg chg="add mod">
          <ac:chgData name="Matthew Feros" userId="fcdc366f-582f-4a09-a62d-bf893d1d8c4e" providerId="ADAL" clId="{47186677-8612-46F3-B13D-239778EA5CE2}" dt="2019-05-31T04:14:28.845" v="1234" actId="20577"/>
          <ac:spMkLst>
            <pc:docMk/>
            <pc:sldMk cId="4285627745" sldId="266"/>
            <ac:spMk id="3" creationId="{6F6A56A2-B78A-4734-9E7C-25AA0BEB38EB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2T23:27:10.98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238 621,'0'-20,"2"1,4-18,1-18,9-103,-2 30,-6-20,-8 147,1-4,-1-1,-1 1,1-1,-1 1,0-1,0 0,1 5,0 0,-1 1,1-1,0 0,-1 0,1 0,0 1,-1-1,1 0,-1 1,1-1,-1 0,0 1,1-1,-1 1,1-1,-1 1,0-1,0 1,1-1,-1 1,0 0,0-1,0 1,1 0,-1 0,0-1,0 1,0 0,0 0,1 0,-1 0,0 0,0 0,0 1,0-1,1 0,-1 0,0 0,0 1,0-1,1 0,-1 1,-8 3,0 1,1-1,-1 2,1-1,0 1,-5 6,-43 45,45-44,0 1,1 0,1 0,0 1,1 1,1-1,0 1,1 0,1 1,-1 6,1-6,-1 0,0 0,-1-1,-1 0,-5 8,8-17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2T23:27:22.95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3881 2657,'10'46,"-2"0,1 41,1 107,-12 34,-10-1,-13 29,-22 64,-26 63,0-92,48-208,65-148,-4-1,6-18,-5 10,113-231,266-589,-265 532,48-199,-138 336,-52 184,-2 0,1-39,-7 71,-1 0,0 0,-1 0,1 0,-2 0,1 0,-1 0,-1 0,1 1,-2-1,1 1,-1 0,-4-6,6 11,0 0,0 1,-1-1,1 1,-1 0,0 0,1-1,-1 2,0-1,0 0,0 1,-1-1,1 1,0 0,-1 0,-2 0,1 0,-1 1,1-1,-1 1,1 1,-1-1,1 1,-1 0,1 0,-1 0,-4 3,-7 3,-1 0,1 2,1 0,0 1,0 1,-2 2,-24 21,3 1,-30 33,-21 34,4 3,5 5,5 2,-29 64,5 11,8 4,-33 114,16 13,82-223,4 1,0 29,18-75,5-38,1-12,-1 1,0-1,0 0,0 0,0 0,0 0,0 0,1 0,-1 0,0 0,0 0,0 0,0 0,1 0,-1 0,0 0,0 0,0 0,0 0,1 0,-1 0,0 0,0 0,0 0,0 0,1 0,-1 0,0 0,0 0,0 0,0 0,0 0,0-1,1 1,-1 0,0 0,0 0,0 0,0 0,0 0,0-1,0 1,0 0,1 0,-1 0,0 0,0 0,0-1,0 1,0 0,0 0,0 0,14-23,-1 1,3-8,73-148,35-86,185-466,21-169,-296 798,-32 93,9-31,-11 37,-4 6,-12 25,-48 101,-47 103,-237 549,208-424,-11 90,111-308,-10 81,36-127,14-62,0-31,0-1,0 1,0-1,0 0,0 1,1-1,-1 1,0-1,0 1,0-1,0 0,1 1,-1-1,0 0,0 1,1-1,-1 0,0 1,1-1,-1 0,0 0,1 1,-1-1,0 0,1 0,-1 0,1 1,-1-1,0 0,1 0,-1 0,1 0,-1 0,1 0,3-2,1 0,-1 0,0-1,0 0,0 0,0 0,0 0,-1 0,1-1,-1 0,2-3,29-31,-3-2,6-13,99-166,-2-33,73-202,65-283,-256 688,21-61,-5-1,7-56,-38 162,0-3,1 0,-1 0,0 0,0 1,-1-1,0 0,-1 0,0 0,0-4,-4 7,-5 10,-47 56,-51 70,-260 366,256-324,7 4,7 9,68-125,3 1,-14 49,27-51,14-60,-1 1,1 0,0 0,0 0,0 0,-1 0,1 0,0-1,0 1,0 0,1 0,-1 0,0 0,0 0,0 0,1 0,-1-1,0 1,1 0,-1 0,1 0,-1-1,1 1,-1-1,1 0,0 0,-1 0,1 0,0 0,-1 0,1 0,0 0,-1-1,1 1,0 0,-1 0,1 0,-1-1,1 1,-1 0,1-1,0 1,-1 0,1-1,-1 1,1-1,10-8,0-2,-1 1,3-4,29-36,17-29,30-53,-6-5,-5-2,-7-6,6-26,-8-4,17-80,-33 55,-44 153,-1-1,-3 1,-2-11,-3 54,0 0,0 0,0 0,-1 0,0 0,0 0,0-1,1 4,0 0,-1 0,1 0,-1 0,1 0,-1 1,1-1,-1 0,0 0,1 0,-1 1,0-1,0 0,0 1,1-1,-1 0,0 1,0-1,0 1,-3-1,-1 1,1 0,0 0,0 0,0 0,0 1,0-1,0 1,0 0,0 1,1-1,-1 1,0-1,-1 2,-23 10,1 1,1 2,-15 11,-48 38,3 4,-19 24,-157 164,-267 328,509-561,11-13,0-1,0 0,-1 0,0-1,-6 5,16-15,0 1,0 0,0 0,0-1,0 1,0 0,0 0,0-1,0 1,0 0,0 0,0 0,0-1,0 1,0 0,0 0,0-1,-1 1,1 0,0 0,0-1,0 1,0 0,0 0,-1 0,1 0,0-1,0 1,0 0,0 0,-1 0,1 0,0 0,0-1,-1 1,1 0,0 0,0 0,-1 0,1 0,0 0,0 0,-1 0,1 0,0 0,0 0,0 0,-1 0,1 0,0 0,0 0,-1 0,1 1,0-1,0 0,-1 0,1 0,0 0,0 0,0 1,-1-1,1 0,18-71,29-74,473-1299,-506 1409,36-82,-75 185,-17 40,-116 314,111-276,-27 140,59-201,13-55,2-29,0-1,0 0,0 1,0-1,0 1,0-1,0 0,0 1,0-1,0 0,0 1,1-1,-1 0,0 1,0-1,0 0,0 1,1-1,-1 0,0 1,0-1,1 0,-1 0,0 1,0-1,1 0,-1 0,0 0,1 1,-1-1,0 0,1 0,-1 0,0 0,1 0,0 0,0-1,1 1,-1-1,0 1,0-1,1 1,-1-1,0 0,0 0,0 0,0 0,0 0,0 0,27-30,18-29,3-12,83-139,35-80,-14-7,39-126,-156 333,-3-1,-3-7,-29 93,2-1,-2 0,1 0,-1 0,0 0,0 0,-1-7,0 13,0 0,0 1,-1-1,1 0,0 0,0 0,-1 0,1 0,0 0,-1 1,1-1,-1 0,1 0,-1 1,0-1,1 0,-1 1,0-1,1 0,-1 1,0-1,-1 0,0 1,1-1,-1 1,0 0,0 0,1 0,-1 0,0 0,0 0,1 0,-1 0,0 1,1-1,-1 0,0 1,0 0,-12 5,0 0,1 2,0-1,0 2,-11 9,-45 37,-3 9,-185 184,12 11,-109 158,317-370,-31 38,-29 51,132-214,36-70,2-3,403-887,-458 988,-39 81,-8 20,-8 13,-245 387,52-85,212-336,10-16,0-1,-1 1,0-2,-3 3,11-15,4-11,206-486,-153 371,-28 63,238-528,-261 577,-13 25,-27 49,-54 98,-202 398,12 40,233-486,44-102,9-16,218-320,-140 198,399-611,-461 708,-18 29,-4 6,-24 63,18-53,-65 161,26-67,-217 545,161-371,-17 113,95-307,1 23,16-67,6-33,11-18,17-26,15-26,83-129,321-565,-217 358,-94 167,36-57,-119 200,-171 264,95-141,-114 181,74-117,-462 764,456-746,1 12,66-126,-3 2,2 0,-1 0,1 0,0 1,0-1,0 2,2-8,0 0,0 1,0-1,0 0,0 0,0 1,0-1,0 0,0 0,0 0,0 1,1-1,-1 0,0 0,0 0,0 1,0-1,0 0,0 0,1 0,-1 0,0 1,0-1,0 0,0 0,1 0,-1 0,0 0,0 0,1 1,-1-1,0 0,0 0,0 0,1 0,-1 0,0 0,0 0,1 0,-1 0,0 0,0 0,0 0,1 0,-1 0,0-1,0 1,1 0,-1 0,0 0,0 0,0 0,1 0,29-20,19-24,11-16,118-131,436-562,-34-37,-577 786,56-77,-206 320,-9 16,-267 469,260-417,-44 140,161-335,-23 90,63-183,1 1,0 0,2 0,0 0,1 12,4-20,-2-12,0 1,0-1,1 0,-1 0,0 0,1 0,-1 1,0-1,0 0,1 0,-1 0,0 0,1 0,-1 0,0 0,1 0,-1 0,0 0,1 0,-1 0,0 0,1 0,-1 0,0 0,1-1,-1 1,0 0,0 0,1 0,-1 0,0-1,0 1,1 0,10-8,0-1,-1 0,1 0,6-9,95-109,238-336,-20-27,-183 268,-11 17,-207 315,-70 106,-308 531,254-384,-5 55,151-305,-26 93,55-129,18-56,2-21,0 0,0 1,0-1,1 0,-1 0,0 1,0-1,0 0,0 0,1 1,-1-1,0 0,0 0,0 0,1 1,-1-1,0 0,0 0,1 0,-1 0,0 0,1 1,-1-1,0 0,0 0,1 0,-1 0,0 0,1 0,-1 0,0 0,0 0,1 0,-1 0,0 0,1 0,-1 0,0-1,0 1,1 0,-1 0,0 0,0 0,1 0,-1-1,0 1,0 0,15-9,-1-1,-1-1,0 0,-1 0,5-6,135-146,48-70,846-1074,-990 1227,-51 72,-8 10,-32 43,-68 95,-55 84,128-182,-504 733,40 37,442-715,2 7,35-65,14-31,10-17,55-79,29-55,-60 91,167-267,160-247,23 10,-265 404,-112 146,-4 7,-11 19,-41 64,-101 152,-66 101,-870 1474,927-1508,156-296,1 0,0 0,0 0,0 1,1-1,0 2,2-9,0 0,0 1,0-1,0 0,0 0,0 0,1 1,-1-1,0 0,0 0,0 0,0 0,1 1,-1-1,0 0,0 0,0 0,1 0,-1 0,0 0,0 0,1 0,-1 1,0-1,0 0,1 0,-1 0,0 0,0 0,1 0,-1 0,0 0,0-1,1 1,-1 0,0 0,0 0,0 0,1 0,-1 0,0 0,0 0,0-1,1 1,-1 0,0 0,0 0,0-1,0 1,1 0,-1 0,0 0,0-1,0 1,35-28,89-100,72-91,453-573,-18 20,-600 737,-68 79,-90 102,-77 96,-1006 1284,1079-1345,0 10,117-165,12-19,7-12,146-196,-89 114,427-570,194-270,-631 855,-242 339,-18 20,-1064 1500,1259-1768,-98 150,97-145,13-17,8-13,223-265,-215 252,617-780,-220 272,-197 257,-154 189,-128 144,-49 61,43-43,-178 198,-310 373,35 34,364-439,59-65,93-165,2 0,0 0,1 1,1 0,-2 9,8-26,-1 0,1 1,0-1,0 0,0 0,0 0,0 0,0 1,0-1,0 0,1 0,-1 0,0 0,1 0,-1 0,1 1,-1-1,1 0,0 0,-1 0,1-1,0 2,0-2,1 1,-1 0,0-1,1 1,-1-1,0 0,1 1,-1-1,0 0,1 0,-1 0,1 0,-1 0,0 0,1-1,-1 1,0 0,1-1,-1 1,1-1,18-7,-1-2,-1 0,0-1,0-1,-1 0,3-4,74-61,28-34,151-166,392-475,-365 375,6-45,-215 285,6-23,-61 89,-28 47,-8 24,0-1,0 1,0 0,0 0,0 0,0-1,0 1,0 0,0 0,-1 0,1-1,0 1,0 0,0 0,0 0,0-1,0 1,0 0,-1 0,1 0,0 0,0-1,0 1,0 0,-1 0,1 0,0 0,0 0,0 0,-1 0,1 0,0 0,0 0,0-1,-1 1,1 0,0 0,0 0,-1 0,1 0,0 0,0 1,0-1,-1 0,1 0,0 0,0 0,0 0,-1 0,-6 4,-1 0,0 0,1 1,0 0,-3 2,-112 91,-77 72,-574 530,-58 50,702-639,129-111,0 0,-1 0,1 1,0-1,0 0,0 1,-1-1,1 0,0 0,0 0,0 1,-1-1,1 0,0 0,-1 0,1 0,0 1,0-1,-1 0,1 0,0 0,-1 0,1 0,0 0,-1 0,1 0,0 0,0 0,-1 0,1 0,0 0,-1 0,1 0,0 0,5-13,30-40,-31 47,103-150,54-72,65-84,420-617,-522 720,-122 206,0 0,-1 0,0 1,1-1,-1 0,0-1,-1 1,2-3,-2 6,-1 0,1 0,0-1,0 1,0 0,0 0,0-1,0 1,0 0,-1 0,1-1,0 1,0 0,0 0,-1 0,1-1,0 1,0 0,0 0,-1 0,1 0,0 0,0 0,-1-1,1 1,0 0,-1 0,1 0,0 0,0 0,-1 0,1 0,0 0,0 0,-1 0,1 0,0 0,-1 0,1 0,0 1,0-1,-1 0,1 0,0 0,0 0,0 0,-1 1,1-1,0 0,0 0,-17 10,0 0,1 0,-3 5,16-13,-181 143,-79 87,-257 272,-294 381,614-643,170-202,29-37,3-6,21-25,68-88,65-87,16-16,312-412,-31-28,-393 558,-57 97,0-1,0 0,0 0,-1 0,0 0,0 0,-1-1,1-2,-2 8,0-1,0 1,0 0,-1 0,1-1,0 1,0 0,0 0,-1-1,1 1,0 0,0 0,-1 0,1 0,0-1,0 1,-1 0,1 0,0 0,-1 0,1 0,0 0,-1 0,1 0,0 0,-1 0,1 0,0 0,0 0,-1 0,1 0,0 0,-1 0,1 0,0 0,0 1,-1-1,1 0,0 0,-1 0,1 0,0 1,0-1,-1 0,-35 23,-32 30,2 5,-157 148,-57 71,-836 961,946-1025,79-91,-3 16,80-117,9-14,0 0,1 0,0 0,0 1,1 0,0-1,-2 8,5-15,0 0,0 0,0 0,0 0,0 0,-1 0,1 0,0 0,0 1,0-1,0 0,0 0,0 0,0 0,0 0,0 0,0 0,0 0,0 0,0 0,0 1,0-1,0 0,0 0,0 0,0 0,0 0,0 0,0 0,0 0,0 0,0 0,0 1,0-1,0 0,0 0,1 0,-1 0,0 0,0 0,0 0,0 0,0 0,0 0,0 0,0 0,0 0,0 0,0 0,0 0,1 0,-1 0,0 0,0 0,0 1,0-1,0 0,0 0,0 0,0-1,14-10,74-79,74-81,58-59,42-49,243-250,-266 296,59-30,-261 232,1 1,1 2,12-5,-49 32,-1 0,1 0,-1 1,1-1,0 0,-1 1,1-1,0 1,-1-1,1 1,0 0,0 0,0 0,-2 0,1 0,-1 0,0 0,1 0,-1 1,0-1,0 0,1 0,-1 1,0-1,1 0,-1 1,0-1,0 0,0 1,1-1,-1 0,0 1,0-1,0 0,0 1,0-1,0 0,0 1,0-1,0 1,0-1,0 0,0 1,0-1,0 0,0 1,0-1,0 1,0-1,-4 12,1-1,-2 0,1 0,-3 3,2-4,-81 165,-57 95,-127 222,-47 86,24 2,234-451,-20 74,77-198,-1 1,1 0,1-1,-1 1,1 0,0 0,0 0,1 0,-1 0,2 4,-1-10,0 1,1-1,-1 1,0-1,1 1,-1-1,1 1,-1-1,1 0,-1 1,1-1,-1 0,1 1,-1-1,1 0,-1 0,1 0,0 1,-1-1,1 0,-1 0,1 0,0 0,-1 0,1 0,-1 0,1 0,0 0,-1 0,1 0,-1-1,1 1,0 0,-1 0,1-1,7-2,-1 0,0 0,1-1,-1 0,5-5,43-32,-1-2,9-13,206-207,68-92,317-382,-11-19,-329 385,-145 172,-111 132,-8 9,1-7,-49 61,-5 6,-17 20,-75 94,-71 101,-51 84,-55 110,18 12,18 11,-33 126,152-281,42-60,62-172,-7 43,17-72,1-1,1 1,1 0,0-1,1 1,2 3,-3-17,1 0,0 0,0 0,0 0,0 0,1-1,0 1,-1-1,4 4,-4-5,0-1,0 0,0 1,1-1,-1 0,0 0,1 0,-1 0,1 0,0 0,-1 0,1 0,0-1,-1 1,1-1,1 1,4-1,0 0,0-1,0 1,1-1,-2-1,1 0,0 0,0 0,-1 0,1-1,3-3,31-14,-2-2,-1-2,20-16,63-53,6-15,175-173,403-473,-46-34,-524 620,-57 70,-67 86,-23 32,-200 299,91-142,-202 310,-57 99,-472 759,66 33,643-1091,142-285,-42 87,3 3,1 13,32-79,10-24,5-7,24-34,-2-1,3-8,157-241,85-137,-163 251,779-1212,-602 943,-62 91,-66 99,-160 252,157-255,-144 228,-14 25,-5 6,-47 52,-91 111,-85 110,-53 84,-372 523,42 26,533-780,-15 40,77-133,16-34,0-1,-1 1,1 0,0 0,-1 0,1 0,0 0,0 0,0 0,0-1,0 1,0 0,0 0,0 0,0 0,0 0,0 0,1 0,-1 0,1 0,0-1,0 0,-1 1,1-1,0 0,0 0,-1 0,1 0,0 1,0-1,-1 0,1 0,0-1,0 1,-1 0,1 0,0 0,0 0,-1-1,1 1,0 0,0-1,-1 1,1-1,44-24,23-23,33-31,162-153,74-84,1070-1169,-1166 1203,-68 71,4-19,-155 198,-59 88,-78 126,-81 129,-62 99,-339 602,-9 133,491-903,47-82,63-148,0 0,0 1,2 0,-1 0,0 11,4-23,0-1,0 1,0-1,0 1,0-1,0 1,0-1,0 1,0-1,0 1,0-1,0 1,1-1,-1 1,0-1,0 1,1-1,-1 1,0-1,1 1,-1-1,0 0,1 1,-1-1,0 0,1 1,-1-1,1 0,-1 0,1 1,-1-1,1 0,-1 0,2 0,0 0,0 0,0 0,0-1,0 1,0-1,0 1,-1-1,1 0,0 0,0 0,-1 0,2 0,22-17,-1-1,0-1,16-17,157-169,63-93,900-1226,-946 1219,-49 68,21-35,-180 263,18-27,-57 75,-81 110,-77 117,-53 94,-367 601,356-513,-28 108,178-321,68-146,-22 85,58-170,0 0,0-1,0 1,1 0,-1-1,1 1,0 0,0 0,0-1,0 1,1 2,-1-5,0 1,1-1,-1 0,0 1,0-1,1 0,-1 0,1 0,-1 1,0-1,1 0,-1 0,0 0,1 0,-1 1,1-1,-1 0,1 0,-1 0,0 0,1 0,-1 0,1 0,-1 0,1 0,-1-1,0 1,1 0,-1 0,1 0,-1 0,0 0,1-1,-1 1,0 0,1 0,-1-1,0 1,1 0,-1-1,0 1,16-12,-1-2,-1 1,7-9,137-155,70-98,414-571,-23-35,-466 661,-145 208,-18 27,-40 58,-92 132,-55 87,128-188,-766 1179,674-1022,46-61,68-117,-21 58,67-139,0 0,0 0,0 0,0 0,0 1,0-1,0 0,1 0,0 1,-1-1,1 0,0 1,0-1,0 1,0-1,1 1,-1-2,0-1,1 0,-1 0,1 0,-1 1,1-1,-1 0,1 0,-1 0,1 0,-1 0,1 0,-1 0,1 0,-1 0,1 0,-1 0,1 0,-1 0,1-1,-1 1,1 0,-1 0,1 0,-1-1,28-15,5-9,27-26,81-84,837-935,-948 1034,-5 5,1 2,6-3,-30 30,15-10,-17 12,0 0,1-1,-1 1,0 0,0 0,0 0,1 0,-1 0,0 0,0 0,1 0,-1 0,0 0,0 0,0 0,1 1,-1-1,0 0,0 0,0 0,1 0,-1 0,0 0,0 0,0 0,1 1,-1-1,0 0,0 0,0 0,0 0,0 1,1-1,0 15,-10 38,-3-1,-16 48,17-62,-138 434,12-42,116-365,4 1,2 1,-1 35,14-90,1 1,1-1,0 1,1-1,0 1,1-1,1 5,-2-14,-1-1,1 0,0 0,0 1,1-1,-1 0,0 0,1 0,-1 0,1 0,-1 0,1-1,0 1,0-1,0 1,1 0,0-1,0 0,0 0,0 0,0 0,0 0,0-1,0 0,0 1,0-1,1 0,-1-1,0 1,0-1,0 1,0-1,1 0,14-5,1 0,-1-2,0 0,14-9,47-31,-2-3,-2-4,-3-3,54-56,-5-9,-5-6,12-26,22-44,-111 141,-2-2,11-28,-42 78,-5 7,1 1,-1-1,0 0,1 0,-1 0,0 0,-1 1,1-1,0 0,-1 0,0-2,-2 4,-8 12,-436 564,435-560,-8 11,-152 207,-19 54,182-271,6-12,3-7,178-309,20-79,-119 218,12-57,-67 159,-3-2,-3 0,-3-1,3-59,-17 116,-1-1,-1 1,0-1,-1 1,-1-1,-1 1,-1 0,-5-17,6 27,1 0,-1 1,-1-1,1 1,-1 0,-1 0,1 0,-1 0,0 1,0 0,0 0,-1 0,0 0,0 1,0 0,0 1,-1-1,1 1,-1 0,0 1,0 0,-4-1,-2 0,0 1,0 1,0 0,-1 1,1 0,0 1,-13 2,-7 3,1 2,-25 9,-24 13,2 2,-17 13,-153 88,15-8,163-95,69-29,0 0,0 0,0-1,0 1,0-1,0 0,0 1,0-1,0 0,0 0,0 0,0 0,-2-1,4 1,-1-1,0 1,1 0,-1-1,1 1,-1-1,1 1,-1-1,1 1,-1-1,1 1,-1-1,1 1,0-1,-1 0,1 1,0-1,-1 1,1-1,0 0,0 1,0-1,0 0,0 0,-1 1,1-1,1 0,0-10,0 0,1 0,1 0,0 1,3-10,-6 20,70-186,48-87,256-467,42 7,-136 244,-268 467,-12 20,-3 6,-32 48,29-43,-100 152,-50 79,-781 1149,901-1338,34-47,5-8,24-35,82-118,80-115,53-84,-21 25,733-1104,-766 1141,-166 258,-18 25,-17 23,1 0,0 2,-6 9,-140 179,-91 133,-53 89,-793 1209,957-1406,54-82,74-128,1-1,1 1,0 3,9-18,5-6,20-26,90-122,87-123,63-96,298-439,-21-16,-369 540,-57 77,-50 72,-66 135,3-4,-1 0,-1-1,1 1,-1-1,0 0,-1 1,1-1,-1 0,0-1,-2 7,1 0,0 1,0-1,0 1,-1-1,1 0,0 1,0-1,-1 1,1-1,0 1,-1-1,1 1,-1-1,1 1,-1 0,1-1,-1 1,1 0,-1-1,1 1,-1 0,1 0,-1-1,0 1,1 0,-1 0,1 0,-1 0,0 0,1 0,-1 0,0 0,1 0,-1 0,-5 0,1 1,-1 1,0-1,1 1,-1 0,1 0,-5 3,-35 19,1 1,-38 30,-180 149,-61 76,-159 181,21 20,-65 124,465-532,53-68,18-25,73-106,81-117,64-92,-107 159,421-621,-38-18,-394 613,-81 146,-2-2,14-45,-36 80,-5 23,0 0,0-1,0 1,0 0,0-1,0 1,0 0,-1 0,1-1,0 1,0 0,0 0,0-1,-1 1,1 0,0 0,0 0,0-1,-1 1,1 0,0 0,0 0,-1 0,1-1,0 1,0 0,-1 0,1 0,0 0,-1 0,1 0,0 0,0 0,-1 0,1 0,0 0,-1 0,1 0,0 0,-1 0,1 0,0 0,0 0,-1 1,1-1,0 0,0 0,-1 0,1 0,-17 9,0 1,0 0,1 1,1 1,-2 2,-189 160,-83 92,-575 602,30 38,725-784,93-105,0 0,-13 10,29-26,0-1,0 0,-1 0,1 1,0-1,0 0,-1 0,1 1,0-1,-1 0,1 0,0 0,-1 1,1-1,0 0,-1 0,1 0,0 0,-1 0,1 0,0 0,-1 0,1 0,-1 0,1 0,0 0,-1 0,1 0,0 0,-1 0,1-1,0 1,-1 0,1 0,0 0,-1 0,1-2,0 1,0-1,-1 1,1-1,0 1,0 0,1-1,-1 1,0-1,0 1,1 0,-1-1,1 0,12-32,1 0,12-20,100-183,59-93,262-412,-71 120,-24-13,-289 506,-46 90,-17 38,1-1,-1 1,1 0,-1 0,0-1,1 1,-1 0,0 0,0-1,0 1,0 0,0-1,0 1,0 0,-1 0,1-1,0 2,-1-1,0 1,1 0,-1 0,0-1,1 1,-1 0,0 0,1 0,-1 0,0 0,1 0,-1 0,0 0,0 0,1 0,-1 1,0-1,1 0,-1 0,1 1,-1-1,0 0,1 1,-1-1,1 0,-1 1,1-1,-1 1,-48 35,-45 46,0 9,-198 212,-76 99,-1127 1439,1250-1505,71-86,5 14,153-233,18-30,5-8,52-67,93-134,78-107,333-441,25 14,-359 471,-56 72,-162 186,168-180,-156 173,-21 23,-6 5,-45 64,48-71,-143 197,-84 108,-920 1215,941-1244,59-77,55-72,59-76,99-132,119-157,93-134,68-93,87-125,525-712,-729 993,-68 93,-20 27,-191 255,-123 163,-112 159,-90 127,-546 781,47 29,712-1055,66-101,89-158,2 0,0 1,0-1,-3 13,13-26,6-10,33-47,115-175,91-143,56-93,-154 237,383-602,-33-15,-332 523,-125 230,15-50,-51 123,-1-1,0 0,-2 1,-1-2,2-22,-6 41,0 1,0 0,-1 0,1-1,-1 1,0 0,-1 0,1 0,-1 0,0 0,0 0,-1 0,1 2,0 0,0 1,0-1,-1 1,1 0,0-1,-1 1,0 0,1 1,-1-1,0 0,0 1,0-1,0 1,-2 0,-7-2,0 2,-1 0,1 0,0 1,0 1,-1 0,1 0,0 1,0 1,-10 3,-40 13,1 3,1 3,1 2,0 3,-127 73,-51 45,-269 207,-649 588,57 65,880-804,80-79,124-113,8-6,-1 1,0-2,0 1,0-1,-1 0,-1 1,4-8,5-8,19-38,83-140,87-120,60-88,782-1116,-521 779,-497 713,13-17,-24 34,-4 4,-13 19,-82 114,-70 109,-52 86,-233 379,42 30,293-486,90-190,3 1,3 0,-12 66,31-124,1-1,0 1,0 0,1-1,0 1,-1 0,2 0,-1-1,0 1,1 0,0-1,0 1,2 3,-3-7,1 0,0 0,-1 0,1 0,0-1,0 1,0 0,0-1,0 1,-1-1,1 1,0-1,0 1,0-1,0 0,1 1,-1-1,0 0,0 0,0 0,0 0,0 0,0 0,4 0,0-1,0 0,0 0,0 0,0-1,-1 1,1-1,1-1,21-12,1-1,-2-1,0-1,5-7,61-52,24-31,137-158,296-392,-35-27,-324 419,-50 62,10-26,-128 191,-30 44,-19 23,-89 104,-97 109,-71 78,-998 1044,1043-1132,52-64,145-130,-2-2,-1-2,-1-2,-2-2,16-16,31-13,0 0,1 1,-1-1,0 0,1 0,-1 0,0 0,1 0,-1 0,0 0,1 0,-1-1,0 1,1 0,-1 0,0 0,1-1,-1 1,1 0,-1-1,0 1,1 0,-1-1,1 1,-1-1,1 1,-1-2,1 1,-1 0,1-1,-1 1,1 0,0-1,-1 1,1-1,0 1,0-1,0 1,0-1,0 1,1-2,8-37,7-9,2 0,6-6,95-182,373-590,-418 708,111-177,-25 44,-31 54,25-36,-114 167,-84 116,-73 82,-63 80,-899 1119,885-1069,187-252,1 0,0 1,1-1,-1 3,8-11,6-7,29-29,109-119,94-113,75-93,787-921,-778 903,-64 69,-72 76,3-17,-175 224,-15 22,-6 7,-97 95,-128 131,-89 102,-1049 1156,1139-1231,64-71,-1 2,161-181,7-6,21-19,64-62,151-157,105-110,83-81,-389 392,1049-1051,15 31,-814 796,-84 81,-75 69,-114 99,0 1,1 0,6-3,-22 14,1 0,0 1,0-1,0 0,0 0,0 0,0 0,0 0,0 0,-1 1,1-1,0 0,0 0,0 0,0 0,0 0,0 1,0-1,0 0,0 0,0 0,0 0,0 0,0 1,0-1,0 0,0 0,0 0,0 0,0 0,0 1,0-1,1 0,-1 0,0 0,0 0,0 0,0 0,0 1,0-1,0 0,0 0,1 0,-1 0,0 0,0 0,0 0,0 0,0 0,0 0,1 0,-1 0,0 0,0 1,0-1,0 0,1 0,-1 0,0 0,0 0,0-1,0 1,0 0,-19 32,-103 121,-124 129,-97 107,-280 308,-695 795,1069-1200,71-81,67-75,61-70,50-64,6-6,27-26,124-132,131-129,97-107,64-73,414-414,25 29,-614 611,-88 89,-171 143,0 1,1 1,9-4,-25 15,0-1,0 1,1 0,-1 0,0 0,1 0,-1-1,0 1,1 0,-1 0,0 0,1 0,-1 0,1 0,-1 0,0 0,1 0,-1 0,0 0,1 0,-1 0,0 0,1 0,-1 0,1 0,-1 0,0 0,1 1,-1-1,0 0,-3 13,-31 40,-38 45,-202 258,-125 157,-82 112,476-619,-873 1161,55 34,609-846,85-115,116-214,0 1,2 0,1 1,1 0,9-27,-1 0,1 0,0 0,-1 0,1 0,0 0,0 0,0 0,0 1,0-1,0 0,0 0,0 0,1 0,-1 0,0 0,1 0,-1 0,1 0,-1 0,1 0,-1 0,2 1,-1-2,0 0,0 1,1-1,-1 0,0 0,1 0,-1 0,0 0,1 0,-1 0,0 0,0-1,1 1,-1-1,0 1,0-1,1 1,-1-1,0 1,0-1,0 0,0 0,31-22,-1 0,-2-3,22-22,216-222,103-127,65-93,1229-1446,-1005 1163,-416 492,-219 254,-20 24,-6 8,-95 131,-159 204,-105 148,-66 101,-422 643,56 36,540-822,82-115,73-110,72-148,25-69,-1 1,1-1,0 0,1 1,-1-1,1 0,0 1,0-1,1 3,-1-7,0 1,0 0,0 0,1-1,-1 1,0 0,1-1,-1 1,1 0,-1-1,0 1,1-1,-1 1,1 0,0-1,-1 1,1-1,-1 0,1 1,0-1,-1 0,1 1,0-1,0 0,-1 0,1 1,0-1,0 0,-1 0,1 0,0 0,0 0,-1 0,1 0,0 0,0 0,5-2,-1 1,1-1,-1 0,1 0,-1-1,0 1,0-1,3-2,43-32,-2-2,-2-2,3-6,277-280,115-135,73-94,441-511,102-111,-716 810,-92 108,-86 95,-142 144,1 0,17-12,-35 32,-7 10,-34 41,-173 202,-156 169,-134 157,-76 103,-1955 2497,2274-2843,92-116,72-96,69-91,20-25,6-9,90-107,141-171,124-142,80-95,52-59,1883-2069,-2058 2318,-82 91,15-5,-229 227,-34 36,-73 84,82-99,-248 294,-116 134,-68 90,-1198 1572,1383-1755,78-99,153-211,-33 45,-26 54,80-130,0 0,0 1,0-1,0 1,1-1,-1 1,1-1,-1 1,1-1,-1 1,1 0,0-1,0 1,0 0,0-2,1 0,-1 0,1 0,-1 0,1 0,-1 1,1-1,-1 0,1 0,-1-1,1 1,-1 0,1 0,-1 0,1 0,-1 0,1-1,-1 1,1 0,-1 0,1-1,-1 1,1 0,-1-1,0 1,1 0,-1-1,1 1,64-54,-59 49,191-174,99-108,71-86,1339-1464,-1534 1648,-61 69,-56 64,-52 55,-5 8,-20 29,-108 149,-120 149,-90 120,-62 83,-340 481,31 18,504-709,71-95,130-221,-26 43,3 3,-18 50,42-87,5-20,0 0,1 1,-1-1,0 0,0 0,0 1,0-1,0 0,1 0,-1 0,0 1,0-1,0 0,1 0,-1 0,0 0,0 0,0 1,1-1,-1 0,0 0,0 0,1 0,-1 0,0 0,0 0,1 0,-1 0,0 0,0 0,1 0,-1 0,0 0,0 0,1 0,-1 0,0 0,0 0,1-1,-1 1,0 0,0 0,0 0,1 0,-1 0,0-1,0 1,0 0,1 0,-1 0,0-1,0 1,24-16,-1-2,-1 0,5-6,174-164,74-88,914-1028,-993 1066,-59 60,-77 98,13-31,-63 89,-10 22,-1 0,1 0,-1 0,1 0,-1 0,1 0,-1 0,1 0,-1 1,1-1,-1 0,1 0,-1 0,1 1,-1-1,1 0,-1 1,1-1,-1 0,1 1,0-1,-1 0,1 1,0-1,-1 1,-59 56,-103 111,-87 95,-1134 1248,1240-1343,3 5,128-154,13-19,0 0,0 0,0 0,0 1,0-1,0 0,0 0,0 0,0 0,0 0,1 0,-1 0,0 1,0-1,0 0,0 0,0 0,0 0,0 0,0 0,0 0,0 0,0 1,0-1,1 0,-1 0,0 0,0 0,0 0,0 0,0 0,0 0,0 0,1 0,-1 0,0 0,0 0,0 0,0 0,0 0,0 0,0 0,1 0,-1 0,0 0,0 0,0 0,0 0,0 0,0 0,0 0,1 0,-1 0,0 0,0-1,0 1,0 0,0 0,0 0,0 0,0 0,0 0,0 0,0 0,1-1,-1 1,0 0,0 0,0 0,0 0,44-32,-36 26,129-103,70-58,16-15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2T23:27:28.8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2268 2581,'-379'161,"-101"42,470-199,-44 18,-9 7,46-20,1 1,0 0,0 1,1 1,-8 8,-24 28,-4 10,13-14,27-32,9-12,3-2,28-41,72-99,92-116,76-98,459-557,88-115,-800 1009,-2-1,0 0,3-8,-18 23,-10 8,-42 36,-192 167,-118 120,-743 733,191-179,869-836,-10 4,55-48,1 1,-1 0,0-1,1 1,-1-1,0 1,1-1,-1 1,0-1,0 1,0-1,0 0,1 1,-1-1,0 0,0 0,0 0,0 0,0 0,0 0,1 0,-2 0,2-1,0 0,0-1,0 1,0 0,0-1,0 1,0 0,1-1,-1 1,0 0,1 0,-1-1,1 1,0 0,-1 0,1 0,0-1,25-46,2 0,6-4,163-228,84-101,465-571,47 35,-630 744,-60 69,-69 73,-28 28,-8 8,-55 71,41-56,-185 237,-110 138,-62 90,-350 490,50 36,482-688,71-96,91-164,-4 16,20-34,13-44,0 0,0 0,-1 0,1 0,0 0,0 0,0 0,0 0,0 0,0 0,1 0,-1 0,0-1,0 1,1 0,-1 0,0 0,1 0,-1 0,1-1,-1 1,1 0,0 0,-1 0,2-1,-1 0,0 1,1-1,-1 0,0 0,1 0,-1 0,0 0,1 0,-1 0,0 0,1 0,-1 0,0-1,1 1,-1-1,0 1,0-1,1 0,49-26,20-22,41-39,169-153,67-77,866-856,-991 955,29-29,-68 65,5-6,-180 181,-27 29,-63 68,-141 151,-81 98,-417 506,424-464,-67 136,312-439,3 3,-16 43,51-89,13-33,-1 0,1-1,0 1,0 0,0 0,-1 0,1 0,0 0,0 0,0 0,1 0,-1 0,0-1,0 1,0 0,1 0,-1 0,0 0,1 0,0 0,-1-1,1 0,0 1,-1-1,1 0,0 1,0-1,-1 0,1 0,0 0,0 0,-1 1,1-1,0 0,0-1,-1 1,1 0,0 0,0 0,-1 0,1 0,0-1,0 1,38-18,15-16,30-25,137-111,652-624,-597 519,-44 33,-55 47,20-43,-193 234,-1 0,1 0,-1 0,0-1,0 1,-1-1,1 0,0-4,-19 18,-29 27,-146 137,-117 123,-80 88,-622 650,37 40,870-952,93-112,1 1,1 1,-5 8,26-29,30-31,127-131,112-113,79-78,1248-1178,-1314 1269,-76 70,15-11,-208 189,-21 20,-4 4,-47 53,-98 108,-104 109,-79 82,-220 236,-681 744,1023-1104,-12 22,184-210,29-35,8-8,63-66,92-99,80-82,56-59,1317-1292,-1378 1387,-49 57,-128 110,2 2,57-31,-105 68,1 2,0-1,10-2,-6 6,-15 2,-1 1,1-1,-1 0,0 1,1-1,-1 0,0 1,1-1,-1 1,0-1,1 0,-1 1,0-1,0 1,0-1,1 1,-1-1,0 1,0-1,0 1,0-1,0 1,0-1,0 1,0-1,0 1,0-1,0 1,0-1,0 1,-4 15,0 0,-1-1,-1 0,0 0,-8 13,-105 194,-67 87,-453 618,-62-30,647-828,115-125,13-17,8-9,170-166,72-72,-218 215,798-782,21 17,-786 746,-124 111,0-1,1 2,14-8,-30 19,1 1,-1 0,0 0,0 0,0 0,0 0,1-1,-1 1,0 0,0 0,0 0,1 0,-1 0,0 0,0 0,1 0,-1 0,0 0,0 0,1 0,-1 0,0 0,0 0,0 0,1 0,-1 0,0 0,0 0,1 0,-1 0,0 0,0 0,0 0,1 1,-1-1,0 0,0 0,0 0,1 0,-1 1,0-1,0 0,0 0,0 0,0 1,0-1,1 0,-1 0,0 0,0 1,0-1,0 0,0 0,0 1,0-1,0 0,0 0,0 1,0-1,0 0,0 0,0 1,-2 4,1 0,-1 0,0 0,0 0,-1 0,0 1,-41 69,-30 35,-177 234,-105 128,-501 647,-142 188,808-1051,174-233,-151 214,153-209,17-25,5-7,58-54,-59 53,189-184,105-114,81-89,1098-1211,-1330 1439,160-174,-69 81,-71 80,-65 70,-70 74,-32 31,-5 5,-392 400,0 26,-75 104,-411 522,57 41,584-738,84-103,70-91,66-114,19-48,0-1,1 1,-1 0,1-1,0 1,-1 0,1 0,0 0,0-1,0 1,0 0,0 0,1 0,-1-1,0 1,1 1,0-2,0 0,0-1,0 1,-1-1,1 1,0-1,0 1,0-1,0 1,0-1,0 0,0 0,0 1,0-1,0 0,1 0,-1 0,0 0,0 0,0 0,0-1,0 1,0 0,0 0,0-1,0 1,0-1,0 0,14-4,-1-1,0-1,0 0,1-2,127-81,-3-8,273-213,79-93,452-456,-23-32,-392 375,-258 257,-90 91,-145 136,23-16,-53 48,-8 9,-34 44,-173 206,-136 158,-86 109,-624 790,53 30,808-1058,124-179,-35 77,94-157,12-28,0 0,0 0,-1 0,1 1,0-1,0 0,0 0,0 1,0-1,0 0,0 0,0 0,0 1,0-1,0 0,0 0,0 1,0-1,0 0,0 0,0 0,0 1,0-1,0 0,1 0,-1 0,0 1,0-1,0 0,0 0,0 0,1 0,-1 1,0-1,0 0,0 0,0 0,1 0,-1 0,0 0,0 0,0 1,1-1,-1 0,0 0,0 0,0 0,1 0,-1 0,0 0,0 0,1 0,-1 0,0 0,0 0,0 0,1 0,-1-1,0 1,0 0,0 0,1 0,17-10,0-1,0 0,-1-1,11-11,200-163,101-98,1114-1022,-1297 1172,159-147,-73 67,28-26,-249 230,22-18,-38 38,-22 25,-97 116,-89 95,-1086 1263,1234-1432,45-52,20-22,5-6,51-46,97-95,87-87,970-995,-973 975,-59 53,15-33,-189 226,0 0,0 0,-1 0,1-1,-1 1,0-1,-1 0,-2 6,0-1,0 1,0 0,-1 0,1 0,0-1,0 1,0 0,-1 0,1 0,0-1,0 1,-1 0,1 0,0 0,0 0,-1 0,1 0,0 0,0 0,-1-1,1 1,0 0,-1 0,1 0,0 0,0 0,-1 1,1-1,0 0,0 0,-1 0,1 0,0 0,-1 0,1 0,0 0,0 1,0-1,-1 0,1 0,0 0,0 1,-1-1,1 0,0 0,-39 23,-117 92,-98 96,-72 71,-710 692,517-476,442-425,74-70,0 0,-1 0,1 0,0 0,-1 0,0-1,1 0,-3 2,10-12,0 1,1 0,0 0,0 0,5-3,107-126,81-85,72-60,405-391,-336 361,37-5,-270 234,27-12,-102 77,-31 16,0 1,1 0,-1 0,0-1,1 1,-1 0,0 0,1 0,-1-1,1 1,-1 0,0 0,1 0,-1 0,1 0,-1 0,1 0,-1 0,0 0,1 0,-1 0,1 0,-1 0,0 0,1 1,-1-1,1 0,-1 0,0 0,1 0,-1 1,0 0,0 0,0 0,0 0,0 0,0 0,0 0,-1 1,1-1,0 0,-1 0,1 0,-1 0,1 0,-1 0,0 0,-21 35,-75 99,-63 72,18-28,-292 383,278-343,-79 157,208-328,2 0,-2 12,26-59,0 1,1-1,-1 1,1-1,-1 1,1-1,0 1,-1 0,1-1,0 1,0 1,1-3,-1 1,0-1,0 0,0 0,0 1,0-1,1 0,-1 0,0 0,0 1,0-1,1 0,-1 0,0 0,0 0,1 0,-1 1,0-1,0 0,1 0,-1 0,0 0,1 0,-1 0,0 0,0 0,1 0,-1 0,0 0,0 0,1 0,-1 0,0 0,1 0,-1-1,0 1,0 0,1 0,-1 0,9-5,0 1,-1-2,1 1,1-3,105-81,52-57,367-342,-22-29,-452 449,-36 37,-33 36,-20 20,-94 88,-84 84,-566 597,306-306,229-248,220-222,-33 31,48-47,6-7,30-33,72-79,65-66,390-427,235-251,-679 739,-112 117,-6 5,-17 9,-52 38,-126 94,-84 68,-216 179,-19 14,-8-27,338-258,140-90,-39 15,77-38,-1 0,0-1,0 0,0-1,0 0,0 0,-2-1,9-1,0 0,1 0,-1 0,0 0,0 0,1-1,-1 1,0-1,1 1,-1-1,0 0,1 0,-1 1,1-1,-1 0,0-2,0 2,1-1,-1 0,1 0,0 0,0 0,0 0,0 0,0 0,0 0,1-1,-1 1,1 0,-1 0,1-1,0 1,0-1,1-15,0 0,2 0,0 0,1 0,1 1,4-11,27-72,19-34,99-184,259-395,40 17,-293 459,27-35,-164 237,-22 30,-6 9,-60 62,58-59,-176 192,-84 100,-396 492,51 39,555-747,4 4,-12 32,63-114,-1 0,0 1,0 0,1 0,0 0,0 0,0 0,0 6,2-12,0 1,0-1,0 1,0-1,0 1,0-1,0 0,1 1,-1-1,0 1,0-1,0 1,1-1,-1 0,0 1,0-1,1 0,-1 1,0-1,1 0,-1 1,0-1,1 0,-1 0,0 1,1-1,-1 0,1 0,-1 0,1 1,-1-1,0 0,1 0,-1 0,1 0,-1 0,1 0,3 0,-1-1,1 1,0-1,-1 0,1 0,-1-1,1 1,-1-1,2 0,30-18,-2 0,0-2,5-6,190-161,74-89,240-272,-24-23,222-343,-607 736,-52 64,-58 77,-23 39,0 0,1-1,-1 1,0 0,1-1,-1 1,0 0,0-1,0 1,1-1,-1 1,0 0,0-1,0 1,0-1,0 1,0-1,1 1,-1-1,0 1,0 0,0-1,-1 1,1-1,0 1,0-1,0 1,0 0,0-1,0 1,-1-1,1 1,0 0,0-1,-1 1,1-1,-2 2,0-1,0 1,0-1,0 1,0 0,0 0,0 0,0 0,0 0,1 0,-2 2,-51 36,-170 151,-130 129,-94 101,-130 132,-680 627,956-914,85-88,77-75,94-76,45-25,1-1,-1 1,0-1,0 0,0 1,0-1,0 0,0 1,1-1,-1 0,0 0,0 0,0 0,0 0,0 0,0 0,0 0,0 0,0 0,0-1,0 1,0 0,0-1,0 1,1 0,-1-2,0 1,1 0,0-1,-1 1,1 0,0-1,0 1,-1-1,1 1,0 0,1-1,-1 1,0-1,0 1,0 0,1-1,-1 1,1 0,0-2,25-61,112-183,108-142,92-98,1216-1533,-1261 1670,-72 95,18-7,-224 247,-3 3,-16 14,-309 290,239-220,-312 308,-68 78,-610 666,49 43,868-982,145-185,6-6,20-27,97-130,93-119,77-90,1102-1310,-1106 1359,-57 74,-63 76,-14 22,-211 208,-134 132,-120 116,-72 80,-1075 1127,1249-1288,-13 11,200-213,19-19,4-8,24-41,16-20,127-197,97-128,61-82,248-338,344-500,-786 1110,-57 78,-56 86,-18 37,0 0,1 0,-1 0,0-1,0 1,0 0,0 0,0-1,1 1,-1 0,0-1,0 1,0 0,0-1,0 1,0 0,0 0,0-1,0 1,0 0,0-1,0 1,0 0,0-1,0 1,0 0,0 0,-1-1,1 1,0 0,0 0,0-1,0 1,-1 0,1 0,0-1,0 1,0 0,-1 0,1 0,0-1,0 1,-1 0,1 0,0 0,-1 0,1 0,0 0,0 0,-1-1,1 1,0 0,-1 0,1 0,0 0,-1 0,1 0,0 0,-1 1,-5 1,0 0,1 0,-1 1,0 0,1 0,-3 3,-75 52,-203 176,-128 126,-461 447,-240 333,941-946,73-75,62-67,39-48,6-8,31-30,110-118,109-117,82-94,52-59,1514-1668,-1672 1832,-71 76,-62 69,-68 73,-30 36,-9 7,-39 34,-3 5,-220 199,-145 141,-102 105,-1529 1636,1713-1746,96-98,5 19,212-268,20-30,1 0,-1 0,0 0,0-1,0 1,0 0,1 0,-1 0,0 0,0 0,0 0,1 0,-1 0,0 1,0-1,0 0,0 0,1 0,-1 0,0 0,0 0,0 0,0 0,1 0,-1 0,0 1,0-1,0 0,0 0,0 0,0 0,0 0,1 1,-1-1,0 0,0 0,0 0,0 1,0-1,0 0,0 0,0 0,0 0,0 1,0-1,0 0,0 0,0 0,0 1,0-1,0 0,0 0,0 0,0 0,0 1,0-1,-1 0,1 0,0 0,0 0,28-17,-1-1,0-2,5-7,224-186,126-115,1818-1617,-2156 1906,234-209,-87 78,-77 68,-81 75,-26 22,-8 9,-31 39,-34 34,-188 200,-122 121,-1250 1370,1366-1466,81-84,100-119,-11 27,76-100,14-26,0 0,0 0,0 0,0 0,1-1,-1 1,0 0,0 0,0 0,0 0,0 0,0 0,0 0,1 0,-1 0,0 0,0 0,0 0,0 0,0 0,1 0,-1 0,0 0,0 0,0 0,0 0,0 0,1 0,-1 0,0 0,0 0,0 0,0 0,0 0,0 0,0 0,1 0,-1 1,0-1,0 0,0 0,0 0,0 0,0 0,0 0,0 0,0 1,0-1,1 0,-1 0,0 0,0 0,0 0,0 0,0 1,0-1,0 0,0 0,0 0,0 0,0 0,0 1,0-1,0 0,0 0,-1 0,1 0,0 0,0 1,12-9,0-1,-1 1,5-6,120-106,80-80,54-57,364-369,146-139,-588 585,49-31,-209 187,-32 23,1 1,0-1,0 1,-1-1,1 1,0-1,0 1,0-1,-1 1,1 0,0 0,0-1,0 1,0 0,0 0,0 0,0 0,0 0,-1 1,0-1,0 1,0 0,0 0,0 0,0 0,0 0,0 0,0-1,0 1,-1 0,1 0,0 0,-1-1,1 1,-1 0,1 0,0-1,-1 1,0 0,1 0,-32 47,-122 151,-116 134,-88 105,-1697 1987,1920-2272,67-78,259-286,98-113,103-121,83-85,1136-1197,-1105 1203,-58 73,-85 88,-95 94,-91 92,-86 85,-85 87,-7 5,-25 24,9-8,-216 202,-160 157,-112 124,-765 875,74 54,910-1070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84E4E-0B90-47F9-9DCA-BEC2832E8996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447B3-82C2-49A1-95E1-A30894128E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341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38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537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851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5938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3391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6770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480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Taehwan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1520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411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8466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01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273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Taehwan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1468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8115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5077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7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513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Taehwan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8905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Taehwan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72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7075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85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369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Taehwan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25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A7D5-54E3-4954-A9F7-921B2697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F18C9-3B3F-4FFB-8119-7672B6928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CEC69-3712-488F-867E-B0E9C78D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CE860-7B4E-4A91-97E1-5910411F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B02EC-71EF-4A8B-B77B-4133D070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513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448A-04A6-47A8-AEC6-8917D8C1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AC8B8-98C5-4841-BAE0-32C5B6BA2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0D6C5-F4E0-4207-B8FE-E851CAF7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7D6EC-1FE1-4A08-BFD9-22BFA8FC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029A-5A95-4328-8049-60BA0462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970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6C83E9-C3B0-4EF1-838C-939CD35B6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1FE09-5FDE-46B6-ACAE-882625645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B9E16-4450-4098-B3F8-2A281286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D6334-ED58-41A3-A365-9B3A4558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CAC2-64A1-4FDF-B24D-441D8775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4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73EF-5F45-4C84-B451-19E7969A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1EEA0-6BE1-46EB-8BDD-0AEB0FCD8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E1B41-C367-4163-8EBB-4B6532D0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0F51-520A-4D8F-A6FB-1A9A7C3A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B9A4B-D574-400C-A33C-AA3D70F1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65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BC7E-3D8A-4D17-B2DE-C957A779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BA8A2-16EC-46AF-A810-22E86D8D7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9CC4A-6FB2-41CC-B1E9-2EA6D059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F24A5-4C88-48A7-B7BD-505416D6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194E-CA15-4736-9BE1-8849E03B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7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C7E6-306B-4A9C-A1F8-5119E019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87412-45BD-43D6-B08E-ACE908564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8D9E9-66A0-4536-8FD1-D464D5A21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AABC2-1544-4842-AE90-59D587E1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32556-5AA1-4992-A875-FA3E826D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F974-5F16-407E-BBD0-3CCD5344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76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7F84-545F-4333-A3FC-93AA8E88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DF446-2CBA-4701-BD21-E306CEF86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CD0A6-E370-4D4A-857B-77DE41335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C4C32-EB4E-44C3-9ACB-89F6DBA83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B34C1-03DB-4238-AC9F-598CD51E2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D2560-51C6-4E75-8278-BB835DF2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C8ADC-0B36-45C8-8699-3BE4EA1E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8F90D-55E3-4A32-BA78-99C9DAB6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557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87-C941-4808-98E7-1CDDCCBF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04FE2-916B-455B-B10D-71B7B5D3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DF54E-B5B2-4696-8077-75FEE795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6A2A3-EEB6-4078-AC85-D3B11B32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51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7E863-63C4-41B4-BD53-95B7D307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14FAC-C711-4C26-B9F0-AF701D09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991BE-CBDA-4CEF-AD97-E01F26D0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554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1D7F-AB1C-43CD-A3A4-22632B4F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D5DB-1888-44EE-8BBA-A9CF74D85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B920B-BFAE-4D52-B099-DA055D303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C82CB-D672-4B7F-9107-7E6EB93F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9AE21-C38F-4DC8-9501-00EE8C17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82EDB-5E03-4CB9-B8FB-638F894F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68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FF12-EC86-4D3B-9D77-4AA28497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2230C-A563-44FD-88E3-82205AE29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8D168-294F-4E6D-BAD9-8166B6C0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C99B-828E-44DE-AB05-E3A6423F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3CE11-21B6-4F57-BE6D-1FCB08A2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7795-54F9-455F-B1D8-301DE25F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349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350136-3231-453E-A228-B934A54F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05188-3F1C-4895-8613-6CDF51263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8CF70-4842-4116-BBC1-D56DEDF6A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A9627-8C1F-4BB0-9082-77BB7BE1C528}" type="datetimeFigureOut">
              <a:rPr lang="en-AU" smtClean="0"/>
              <a:t>13/10/2019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3600D-2F9E-41AF-8FD9-247CF9B2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0F5E-8A11-4FF4-A62B-2C3593EFA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436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bbcrobotics-mna.weebl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3A304142-9AD7-43D6-AE40-2FBB0B2424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9" name="Picture 8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F2A5223-ED7A-4A6B-B45D-DF7BD8A99B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1E9FEA-30BE-4B70-8B35-12DBFAA05E8F}"/>
              </a:ext>
            </a:extLst>
          </p:cNvPr>
          <p:cNvSpPr txBox="1"/>
          <p:nvPr/>
        </p:nvSpPr>
        <p:spPr>
          <a:xfrm>
            <a:off x="3889305" y="227308"/>
            <a:ext cx="4413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Gamma</a:t>
            </a:r>
            <a:endParaRPr lang="LID4096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53251-A63C-4A47-9DB4-0E588300450A}"/>
              </a:ext>
            </a:extLst>
          </p:cNvPr>
          <p:cNvSpPr txBox="1"/>
          <p:nvPr/>
        </p:nvSpPr>
        <p:spPr>
          <a:xfrm>
            <a:off x="4436533" y="5984361"/>
            <a:ext cx="3318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BRISBANE BOYS’ COLLEGE</a:t>
            </a:r>
          </a:p>
          <a:p>
            <a:pPr algn="ctr"/>
            <a:r>
              <a:rPr lang="en-GB"/>
              <a:t>JUNIOR </a:t>
            </a:r>
            <a:r>
              <a:rPr lang="en-AU"/>
              <a:t>LIGHTWEIGHT SOCCER</a:t>
            </a:r>
          </a:p>
        </p:txBody>
      </p:sp>
    </p:spTree>
    <p:extLst>
      <p:ext uri="{BB962C8B-B14F-4D97-AF65-F5344CB8AC3E}">
        <p14:creationId xmlns:p14="http://schemas.microsoft.com/office/powerpoint/2010/main" val="222729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0E4AC9-65DA-4A90-B901-A91479D44CEE}"/>
              </a:ext>
            </a:extLst>
          </p:cNvPr>
          <p:cNvSpPr txBox="1"/>
          <p:nvPr/>
        </p:nvSpPr>
        <p:spPr>
          <a:xfrm>
            <a:off x="-3858" y="0"/>
            <a:ext cx="12195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Motor Control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 descr="Image result for vnh5050">
            <a:extLst>
              <a:ext uri="{FF2B5EF4-FFF2-40B4-BE49-F238E27FC236}">
                <a16:creationId xmlns:a16="http://schemas.microsoft.com/office/drawing/2014/main" id="{3EF6A365-F645-4DB2-8702-7C80B19C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386" y="3380566"/>
            <a:ext cx="3201508" cy="30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77D6E-656F-4009-B82D-89DDE121288A}"/>
              </a:ext>
            </a:extLst>
          </p:cNvPr>
          <p:cNvSpPr txBox="1"/>
          <p:nvPr/>
        </p:nvSpPr>
        <p:spPr>
          <a:xfrm>
            <a:off x="231738" y="1013514"/>
            <a:ext cx="9029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Each motor requires 1 VNH5050 Motor Controller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Each controller requires 2 digital signals and 1 Pulse Width Modulation (PWM) signal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Teensy 3.5 calculates the value of the PWM signal using a cosine function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controller then receives these values from the Teensy 3.5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This alters the speed and direction at which the motors spin at, allowing the robot to move in all directions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CA283-7CA0-4773-A53C-537925B6681B}"/>
              </a:ext>
            </a:extLst>
          </p:cNvPr>
          <p:cNvSpPr txBox="1"/>
          <p:nvPr/>
        </p:nvSpPr>
        <p:spPr>
          <a:xfrm>
            <a:off x="559639" y="6424367"/>
            <a:ext cx="7013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Motor Controller code</a:t>
            </a:r>
            <a:endParaRPr lang="en-AU" sz="11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C8D5D-D024-4A0F-B1C8-9FCC10DF955D}"/>
              </a:ext>
            </a:extLst>
          </p:cNvPr>
          <p:cNvSpPr txBox="1"/>
          <p:nvPr/>
        </p:nvSpPr>
        <p:spPr>
          <a:xfrm>
            <a:off x="8125386" y="6424367"/>
            <a:ext cx="3201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Motor Controller Chip</a:t>
            </a:r>
            <a:endParaRPr lang="en-AU" sz="11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D583A-FC5C-4710-9D2A-0176A2438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39" y="2950357"/>
            <a:ext cx="7013952" cy="35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2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CCDF6-02E4-4A14-A7BB-100BCA844FA4}"/>
              </a:ext>
            </a:extLst>
          </p:cNvPr>
          <p:cNvSpPr txBox="1"/>
          <p:nvPr/>
        </p:nvSpPr>
        <p:spPr>
          <a:xfrm>
            <a:off x="3028709" y="-9706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Computer Vision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70730-C900-42E4-8746-D9B28696B909}"/>
              </a:ext>
            </a:extLst>
          </p:cNvPr>
          <p:cNvSpPr txBox="1"/>
          <p:nvPr/>
        </p:nvSpPr>
        <p:spPr>
          <a:xfrm>
            <a:off x="6273975" y="1120676"/>
            <a:ext cx="57786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OpenMV is an optical sensor with a focusable lens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This is used in conjunction with a vertically mounted custom-made convex mirror, allowing for the robot to have a 360 degrees view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mirrors were made using a vacuum-forming production process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/>
          </a:p>
          <a:p>
            <a:endParaRPr lang="en-GB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/>
              <a:t>The robot also centres on the field when it can’t see the ball by using the camera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/>
              <a:t>This means that the robot will accurately be able to centre since it is dependent on the goals and the other robots don’t interfere the camera calculations</a:t>
            </a:r>
            <a:endParaRPr lang="en-GB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F9DC2ED3-988A-4F9E-AD5C-8A3FD3370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8" y="3773346"/>
            <a:ext cx="4216298" cy="2810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A18AAF-018F-4FE7-8649-E1328B18B29D}"/>
              </a:ext>
            </a:extLst>
          </p:cNvPr>
          <p:cNvSpPr txBox="1"/>
          <p:nvPr/>
        </p:nvSpPr>
        <p:spPr>
          <a:xfrm>
            <a:off x="358780" y="6595566"/>
            <a:ext cx="3910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Camera Assembly</a:t>
            </a:r>
            <a:endParaRPr lang="en-AU" sz="1100" b="1"/>
          </a:p>
        </p:txBody>
      </p:sp>
      <p:pic>
        <p:nvPicPr>
          <p:cNvPr id="9" name="Picture 4" descr="Image result for open mv h7">
            <a:extLst>
              <a:ext uri="{FF2B5EF4-FFF2-40B4-BE49-F238E27FC236}">
                <a16:creationId xmlns:a16="http://schemas.microsoft.com/office/drawing/2014/main" id="{37E6A9F1-81B4-445B-9127-70EC98E3C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10687" r="13370" b="9971"/>
          <a:stretch/>
        </p:blipFill>
        <p:spPr bwMode="auto">
          <a:xfrm>
            <a:off x="123459" y="816005"/>
            <a:ext cx="2295345" cy="248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2BE509-7B52-4C3E-85EB-0C2B9C376C1C}"/>
              </a:ext>
            </a:extLst>
          </p:cNvPr>
          <p:cNvSpPr txBox="1"/>
          <p:nvPr/>
        </p:nvSpPr>
        <p:spPr>
          <a:xfrm>
            <a:off x="208308" y="3356088"/>
            <a:ext cx="1998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OpenMV H7</a:t>
            </a:r>
            <a:endParaRPr lang="en-AU" sz="1100" b="1"/>
          </a:p>
        </p:txBody>
      </p:sp>
      <p:pic>
        <p:nvPicPr>
          <p:cNvPr id="12" name="Picture 11" descr="A picture containing indoor, wall, cup, table&#10;&#10;Description automatically generated">
            <a:extLst>
              <a:ext uri="{FF2B5EF4-FFF2-40B4-BE49-F238E27FC236}">
                <a16:creationId xmlns:a16="http://schemas.microsoft.com/office/drawing/2014/main" id="{0C932922-EDC9-4E36-88F8-59DFDA18F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507" y="816005"/>
            <a:ext cx="3500644" cy="23844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38553-8446-4D94-9AFE-5B0E15BFED86}"/>
              </a:ext>
            </a:extLst>
          </p:cNvPr>
          <p:cNvSpPr txBox="1"/>
          <p:nvPr/>
        </p:nvSpPr>
        <p:spPr>
          <a:xfrm>
            <a:off x="2594489" y="3332842"/>
            <a:ext cx="304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Acrylic Tube and Custom Mirror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82917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EF7BE-0525-482D-A0A1-9A1B2EF1910F}"/>
              </a:ext>
            </a:extLst>
          </p:cNvPr>
          <p:cNvSpPr txBox="1"/>
          <p:nvPr/>
        </p:nvSpPr>
        <p:spPr>
          <a:xfrm>
            <a:off x="1" y="420772"/>
            <a:ext cx="9711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Battery Voltage Metrics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6FF68-1597-4523-83BD-57D6F203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893" y="124238"/>
            <a:ext cx="3257049" cy="2725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F122F7-94AF-4A8F-9C7E-5F55804A50C2}"/>
              </a:ext>
            </a:extLst>
          </p:cNvPr>
          <p:cNvSpPr txBox="1"/>
          <p:nvPr/>
        </p:nvSpPr>
        <p:spPr>
          <a:xfrm>
            <a:off x="787078" y="2424225"/>
            <a:ext cx="7367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Battery voltage goes through a divider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The ratio of the divider is determined by the resistor values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Supplies Teensy 3.5 with an analog input in the range of 0 - 3.3V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allows the robot to warn us when the battery is low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Reduces the risk of draining the battery past its charge point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Increases the longevity of the batteries</a:t>
            </a:r>
          </a:p>
        </p:txBody>
      </p:sp>
      <p:pic>
        <p:nvPicPr>
          <p:cNvPr id="2050" name="Picture 2" descr="Image result for nanotech 3s 1000mah">
            <a:extLst>
              <a:ext uri="{FF2B5EF4-FFF2-40B4-BE49-F238E27FC236}">
                <a16:creationId xmlns:a16="http://schemas.microsoft.com/office/drawing/2014/main" id="{599ACB63-CCA6-4611-9611-9146195D9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16890" r="15312" b="15453"/>
          <a:stretch/>
        </p:blipFill>
        <p:spPr bwMode="auto">
          <a:xfrm>
            <a:off x="8524754" y="4132385"/>
            <a:ext cx="3667246" cy="242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F52F21-F7FF-45B6-AAD9-F387A84E5C59}"/>
              </a:ext>
            </a:extLst>
          </p:cNvPr>
          <p:cNvSpPr txBox="1"/>
          <p:nvPr/>
        </p:nvSpPr>
        <p:spPr>
          <a:xfrm>
            <a:off x="8780892" y="2940166"/>
            <a:ext cx="325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Voltage Divider Schematic</a:t>
            </a:r>
            <a:endParaRPr lang="en-AU" sz="11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62123-2CE3-48D2-AF8A-D67FF12F9DB4}"/>
              </a:ext>
            </a:extLst>
          </p:cNvPr>
          <p:cNvSpPr txBox="1"/>
          <p:nvPr/>
        </p:nvSpPr>
        <p:spPr>
          <a:xfrm>
            <a:off x="8780892" y="6472152"/>
            <a:ext cx="3411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1000mAh 3 Cell LIPO Battery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90161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all, table, floor&#10;&#10;Description automatically generated">
            <a:extLst>
              <a:ext uri="{FF2B5EF4-FFF2-40B4-BE49-F238E27FC236}">
                <a16:creationId xmlns:a16="http://schemas.microsoft.com/office/drawing/2014/main" id="{7DA4CDD6-B18B-4001-9FE8-371CCF176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05C49-E63D-4889-B425-1E1BF43D26D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Strategy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295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Overview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3045E-F18B-447A-B9D1-B3E9B83C253B}"/>
              </a:ext>
            </a:extLst>
          </p:cNvPr>
          <p:cNvSpPr txBox="1"/>
          <p:nvPr/>
        </p:nvSpPr>
        <p:spPr>
          <a:xfrm>
            <a:off x="215426" y="2626698"/>
            <a:ext cx="5748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robots first read all of the sensors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It then uses the data from these sensors to calculate the optimal movement direction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diagram on the right shows the logic process of the robot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There are multiple aspects of our game strategy which will be covered next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0085A-2610-4797-B178-AE01E7A6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02" y="1342213"/>
            <a:ext cx="5364772" cy="4600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43645F-EF94-47D4-BBFA-74BFAADA5D4B}"/>
              </a:ext>
            </a:extLst>
          </p:cNvPr>
          <p:cNvSpPr txBox="1"/>
          <p:nvPr/>
        </p:nvSpPr>
        <p:spPr>
          <a:xfrm>
            <a:off x="7028328" y="6000081"/>
            <a:ext cx="447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Robot Logic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332172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Ball Following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927F2-9F2B-46B5-BA69-B6E60153B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50" y="4684867"/>
            <a:ext cx="9190299" cy="1684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0148D-BB7B-4355-B334-65AC289203B5}"/>
              </a:ext>
            </a:extLst>
          </p:cNvPr>
          <p:cNvSpPr txBox="1"/>
          <p:nvPr/>
        </p:nvSpPr>
        <p:spPr>
          <a:xfrm>
            <a:off x="1500850" y="6379573"/>
            <a:ext cx="9190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Orbit Calculate Code</a:t>
            </a:r>
            <a:endParaRPr lang="en-AU" sz="11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65B8D-E4B7-4504-9C90-4B822526844F}"/>
              </a:ext>
            </a:extLst>
          </p:cNvPr>
          <p:cNvSpPr txBox="1"/>
          <p:nvPr/>
        </p:nvSpPr>
        <p:spPr>
          <a:xfrm>
            <a:off x="599440" y="1282104"/>
            <a:ext cx="391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To follow the ball the robot has to first orbit around the ball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orbit includes two exponential functions that intuitively calculate the attacker movement value.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first function calculates the ball angle offset based on the current ball angle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second function calculates the relative ball distance based on the TSSP proportional ball strength</a:t>
            </a:r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0F624C-A81B-418F-A03C-C1835866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27" y="1290805"/>
            <a:ext cx="2597884" cy="3029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661326-673F-4599-99B7-58F374BE8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8" y="1282104"/>
            <a:ext cx="3533450" cy="30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4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831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Bluetooth Communication and Dynamic Switching</a:t>
            </a:r>
            <a:endParaRPr lang="LID4096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A2A41-719F-4DCF-AF52-6DDBD1CCC5D5}"/>
              </a:ext>
            </a:extLst>
          </p:cNvPr>
          <p:cNvSpPr txBox="1"/>
          <p:nvPr/>
        </p:nvSpPr>
        <p:spPr>
          <a:xfrm>
            <a:off x="775252" y="2905843"/>
            <a:ext cx="5889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HC-05 Bluetooth Modules are utilised to allow communication between robots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robots have two roles: attacker and defender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robots send data to each other and based on those values, it would switch roles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This means that in gameplay, if one of the robots is taken off for damaged, the other robot will become a defender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1E68F-DF45-4FBE-BB59-F80CBB0E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910" y="1678755"/>
            <a:ext cx="4762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01BF37-0B16-4C60-AD7F-6AB244334876}"/>
              </a:ext>
            </a:extLst>
          </p:cNvPr>
          <p:cNvSpPr txBox="1"/>
          <p:nvPr/>
        </p:nvSpPr>
        <p:spPr>
          <a:xfrm>
            <a:off x="6790910" y="6306533"/>
            <a:ext cx="4762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HC-05 Bluetooth Module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3302012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Line Avoidance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65B8D-E4B7-4504-9C90-4B822526844F}"/>
              </a:ext>
            </a:extLst>
          </p:cNvPr>
          <p:cNvSpPr txBox="1"/>
          <p:nvPr/>
        </p:nvSpPr>
        <p:spPr>
          <a:xfrm>
            <a:off x="963105" y="1114325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To avoid the line, the robot first identifies clusters of light sensors that can detect the line</a:t>
            </a:r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2493ED-F626-4108-A403-D0D14859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38379"/>
            <a:ext cx="12192000" cy="4447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22DC6B-E29D-454D-8777-D20C1852A8A9}"/>
              </a:ext>
            </a:extLst>
          </p:cNvPr>
          <p:cNvSpPr txBox="1"/>
          <p:nvPr/>
        </p:nvSpPr>
        <p:spPr>
          <a:xfrm>
            <a:off x="4385035" y="1114325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clusters are used to calculate the line direction and line size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BA8A9-32FF-4725-B232-1BFF4B2519D7}"/>
              </a:ext>
            </a:extLst>
          </p:cNvPr>
          <p:cNvSpPr txBox="1"/>
          <p:nvPr/>
        </p:nvSpPr>
        <p:spPr>
          <a:xfrm>
            <a:off x="7806965" y="1114325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line size determines how far the robot is over the line</a:t>
            </a:r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4E694-7308-498E-9FDA-CD3D9AA64C94}"/>
              </a:ext>
            </a:extLst>
          </p:cNvPr>
          <p:cNvSpPr txBox="1"/>
          <p:nvPr/>
        </p:nvSpPr>
        <p:spPr>
          <a:xfrm>
            <a:off x="1" y="6485400"/>
            <a:ext cx="12192000" cy="37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Line direction and size calculations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239917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Helvetica" panose="020B0604020202020204" pitchFamily="34" charset="0"/>
                <a:cs typeface="Helvetica" panose="020B0604020202020204" pitchFamily="34" charset="0"/>
              </a:rPr>
              <a:t>Light and LRF Sensor Fusion (Novel Feature)</a:t>
            </a:r>
            <a:endParaRPr lang="LID4096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F6FB2-DBB4-4DE5-96CD-7EEFF63ABDF7}"/>
              </a:ext>
            </a:extLst>
          </p:cNvPr>
          <p:cNvSpPr txBox="1"/>
          <p:nvPr/>
        </p:nvSpPr>
        <p:spPr>
          <a:xfrm>
            <a:off x="446883" y="2149484"/>
            <a:ext cx="6858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LRF’s provide the robot with its distance to the wall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These distances are used in collaboration with the Light Sensors to help the robot stay in bounds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 LRFs are able to predict the robot going out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reduces the chance of the robot going 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DDD1B2-79F1-47FB-B273-58771B7A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44" y="1098189"/>
            <a:ext cx="4183356" cy="5495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428838-EFB1-48C8-99BE-86E2D395FD39}"/>
              </a:ext>
            </a:extLst>
          </p:cNvPr>
          <p:cNvSpPr txBox="1"/>
          <p:nvPr/>
        </p:nvSpPr>
        <p:spPr>
          <a:xfrm rot="5400000">
            <a:off x="8619710" y="3604890"/>
            <a:ext cx="114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Slow Area</a:t>
            </a:r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0FF5B-126E-435F-A015-2CD3BC7AEC97}"/>
              </a:ext>
            </a:extLst>
          </p:cNvPr>
          <p:cNvSpPr txBox="1"/>
          <p:nvPr/>
        </p:nvSpPr>
        <p:spPr>
          <a:xfrm rot="5400000">
            <a:off x="10382166" y="3604890"/>
            <a:ext cx="114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Slow Area</a:t>
            </a:r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5180A-41C3-4224-8864-7BEA2897BD56}"/>
              </a:ext>
            </a:extLst>
          </p:cNvPr>
          <p:cNvSpPr txBox="1"/>
          <p:nvPr/>
        </p:nvSpPr>
        <p:spPr>
          <a:xfrm rot="5400000">
            <a:off x="9405736" y="3604890"/>
            <a:ext cx="138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Normal Area</a:t>
            </a:r>
            <a:endParaRPr lang="LID4096"/>
          </a:p>
        </p:txBody>
      </p:sp>
      <p:pic>
        <p:nvPicPr>
          <p:cNvPr id="17" name="Picture 16" descr="A picture containing table, indoor, grass, sitting&#10;&#10;Description automatically generated">
            <a:extLst>
              <a:ext uri="{FF2B5EF4-FFF2-40B4-BE49-F238E27FC236}">
                <a16:creationId xmlns:a16="http://schemas.microsoft.com/office/drawing/2014/main" id="{417FBD20-C995-4D92-BA70-2CF2D309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47" y="4411985"/>
            <a:ext cx="2168269" cy="21820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57785D-537A-44EF-BB9B-152F608FB755}"/>
              </a:ext>
            </a:extLst>
          </p:cNvPr>
          <p:cNvSpPr txBox="1"/>
          <p:nvPr/>
        </p:nvSpPr>
        <p:spPr>
          <a:xfrm>
            <a:off x="8008644" y="6596390"/>
            <a:ext cx="4183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LRF Avoidance Pre-empting</a:t>
            </a:r>
            <a:endParaRPr lang="en-AU" sz="11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D3A701-CA99-4B3D-B141-4B8DA5D1F27D}"/>
              </a:ext>
            </a:extLst>
          </p:cNvPr>
          <p:cNvSpPr txBox="1"/>
          <p:nvPr/>
        </p:nvSpPr>
        <p:spPr>
          <a:xfrm>
            <a:off x="5709747" y="6596390"/>
            <a:ext cx="2168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LRF PCB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408728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Heading Calculations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3045E-F18B-447A-B9D1-B3E9B83C253B}"/>
              </a:ext>
            </a:extLst>
          </p:cNvPr>
          <p:cNvSpPr txBox="1"/>
          <p:nvPr/>
        </p:nvSpPr>
        <p:spPr>
          <a:xfrm>
            <a:off x="449319" y="1180871"/>
            <a:ext cx="5837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robot has an MPU9250 which acts as a gyroscope sensor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This sensor outputs the degrees per second (DPS) that the robot is moving at for three different axis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This DPS value is used to calculate the robots’ heading and enables the robot to always face the opposition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3FD3C-688F-4C30-922C-9DA798FCEA9E}"/>
              </a:ext>
            </a:extLst>
          </p:cNvPr>
          <p:cNvSpPr txBox="1"/>
          <p:nvPr/>
        </p:nvSpPr>
        <p:spPr>
          <a:xfrm>
            <a:off x="9418985" y="3081875"/>
            <a:ext cx="1423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MPU9250</a:t>
            </a:r>
            <a:endParaRPr lang="en-AU" sz="11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016E7-D6C8-4A8D-B28D-D834C129C828}"/>
              </a:ext>
            </a:extLst>
          </p:cNvPr>
          <p:cNvSpPr/>
          <p:nvPr/>
        </p:nvSpPr>
        <p:spPr>
          <a:xfrm>
            <a:off x="449319" y="3008073"/>
            <a:ext cx="5529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OpenMV uses trigonometric functions to calculate the goal angle and distance for both goals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goal angles and distance is used to tell the robot where to face so it can always point towards the attacking goal, or defend its own goal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orientation values are controlled using a Proportional-Integral-Derivative (PID) controller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EA73EE-487C-4DC7-883E-D788FDB5A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3" y="5628641"/>
            <a:ext cx="11153454" cy="4946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B0B560-951F-434F-A336-DA5BE2657626}"/>
              </a:ext>
            </a:extLst>
          </p:cNvPr>
          <p:cNvSpPr txBox="1"/>
          <p:nvPr/>
        </p:nvSpPr>
        <p:spPr>
          <a:xfrm>
            <a:off x="519273" y="6124983"/>
            <a:ext cx="11153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Goal Angle and Distance Calculations</a:t>
            </a:r>
            <a:endParaRPr lang="en-AU" sz="1100" b="1"/>
          </a:p>
        </p:txBody>
      </p:sp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65882B79-A7D6-46B7-A58E-1FFE39E5A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61" y="1509047"/>
            <a:ext cx="5456120" cy="3637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F1CE79-0A29-4B6C-B57B-282AE49F3632}"/>
              </a:ext>
            </a:extLst>
          </p:cNvPr>
          <p:cNvSpPr txBox="1"/>
          <p:nvPr/>
        </p:nvSpPr>
        <p:spPr>
          <a:xfrm>
            <a:off x="6286561" y="5164034"/>
            <a:ext cx="5456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Camera Assembly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123719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3564A064-2E62-4FAB-8E43-6115A39140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72A24C-CE9B-4253-B3BD-B6D48535BEAA}"/>
              </a:ext>
            </a:extLst>
          </p:cNvPr>
          <p:cNvSpPr txBox="1"/>
          <p:nvPr/>
        </p:nvSpPr>
        <p:spPr>
          <a:xfrm>
            <a:off x="1323973" y="4753518"/>
            <a:ext cx="9799656" cy="210448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solidFill>
              <a:srgbClr val="000000">
                <a:alpha val="80000"/>
              </a:srgbClr>
            </a:solidFill>
          </a:ln>
        </p:spPr>
        <p:txBody>
          <a:bodyPr wrap="square" rtlCol="0">
            <a:spAutoFit/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A56A2-B78A-4734-9E7C-25AA0BEB38EB}"/>
              </a:ext>
            </a:extLst>
          </p:cNvPr>
          <p:cNvSpPr txBox="1"/>
          <p:nvPr/>
        </p:nvSpPr>
        <p:spPr>
          <a:xfrm>
            <a:off x="8280512" y="4894176"/>
            <a:ext cx="2843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Gus Gannon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Hardware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Secondary Electronics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Secondary Documentation Developer</a:t>
            </a:r>
          </a:p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1A96B-0842-49DF-8123-100EC45F6AD4}"/>
              </a:ext>
            </a:extLst>
          </p:cNvPr>
          <p:cNvSpPr txBox="1"/>
          <p:nvPr/>
        </p:nvSpPr>
        <p:spPr>
          <a:xfrm>
            <a:off x="1323974" y="4889517"/>
            <a:ext cx="2130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bg1"/>
                </a:solidFill>
              </a:rPr>
              <a:t>Taehwan</a:t>
            </a:r>
            <a:r>
              <a:rPr lang="en-US" b="1">
                <a:solidFill>
                  <a:schemeClr val="bg1"/>
                </a:solidFill>
              </a:rPr>
              <a:t> Kim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Documentation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Tertiary Hardware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1E11C-281E-472C-ABB3-D378D2C5C6C3}"/>
              </a:ext>
            </a:extLst>
          </p:cNvPr>
          <p:cNvSpPr txBox="1"/>
          <p:nvPr/>
        </p:nvSpPr>
        <p:spPr>
          <a:xfrm>
            <a:off x="3285104" y="4894176"/>
            <a:ext cx="2591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Matthew Feros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Electronics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Secondary Hardware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Website Developer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C379E-D5B9-4F5A-8E33-AFD09A651545}"/>
              </a:ext>
            </a:extLst>
          </p:cNvPr>
          <p:cNvSpPr txBox="1"/>
          <p:nvPr/>
        </p:nvSpPr>
        <p:spPr>
          <a:xfrm>
            <a:off x="5688561" y="4894176"/>
            <a:ext cx="2591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Aparaj Bogahawatta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Software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Robot Strategy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Poster and Presentation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77EF9-A98A-4D89-8306-FE8CD926485B}"/>
              </a:ext>
            </a:extLst>
          </p:cNvPr>
          <p:cNvSpPr txBox="1"/>
          <p:nvPr/>
        </p:nvSpPr>
        <p:spPr>
          <a:xfrm>
            <a:off x="-1" y="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Team Structure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25ADABC-C303-422A-B615-94CFDCD2E4A2}"/>
                  </a:ext>
                </a:extLst>
              </p14:cNvPr>
              <p14:cNvContentPartPr/>
              <p14:nvPr/>
            </p14:nvContentPartPr>
            <p14:xfrm>
              <a:off x="3229185" y="1633365"/>
              <a:ext cx="105120" cy="223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25ADABC-C303-422A-B615-94CFDCD2E4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6185" y="1570365"/>
                <a:ext cx="2307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BE3EE9F-C0CF-46B1-A9F2-F15304904810}"/>
                  </a:ext>
                </a:extLst>
              </p14:cNvPr>
              <p14:cNvContentPartPr/>
              <p14:nvPr/>
            </p14:nvContentPartPr>
            <p14:xfrm>
              <a:off x="1958745" y="1174365"/>
              <a:ext cx="2278440" cy="3584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BE3EE9F-C0CF-46B1-A9F2-F153049048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6105" y="1111725"/>
                <a:ext cx="2404080" cy="37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6768570-5007-4B29-B49C-0339EBEEB63E}"/>
                  </a:ext>
                </a:extLst>
              </p14:cNvPr>
              <p14:cNvContentPartPr/>
              <p14:nvPr/>
            </p14:nvContentPartPr>
            <p14:xfrm>
              <a:off x="1052985" y="4171365"/>
              <a:ext cx="2144160" cy="2746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6768570-5007-4B29-B49C-0339EBEEB6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0345" y="4108365"/>
                <a:ext cx="2269800" cy="287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627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79620-2B9D-441F-B29E-256233CE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2E62B6-1368-4F09-87B5-2F46EA5A7553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Solving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11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Helvetica" panose="020B0604020202020204" pitchFamily="34" charset="0"/>
                <a:cs typeface="Helvetica" panose="020B0604020202020204" pitchFamily="34" charset="0"/>
              </a:rPr>
              <a:t>Line Avoidance</a:t>
            </a:r>
            <a:endParaRPr lang="LID4096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F6FB2-DBB4-4DE5-96CD-7EEFF63ABDF7}"/>
              </a:ext>
            </a:extLst>
          </p:cNvPr>
          <p:cNvSpPr txBox="1"/>
          <p:nvPr/>
        </p:nvSpPr>
        <p:spPr>
          <a:xfrm>
            <a:off x="446883" y="1942094"/>
            <a:ext cx="6858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 major issue with the robot is that the motors used on the robot were too fast for the robot to stay in bounds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We first increased contact with the floor so the robot could change direction faster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We then had to use LRFs to pre-emptively slow down to completely fix the issue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DDD1B2-79F1-47FB-B273-58771B7A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44" y="1098189"/>
            <a:ext cx="4183356" cy="5495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428838-EFB1-48C8-99BE-86E2D395FD39}"/>
              </a:ext>
            </a:extLst>
          </p:cNvPr>
          <p:cNvSpPr txBox="1"/>
          <p:nvPr/>
        </p:nvSpPr>
        <p:spPr>
          <a:xfrm rot="5400000">
            <a:off x="8619710" y="3604890"/>
            <a:ext cx="114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Slow Area</a:t>
            </a:r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0FF5B-126E-435F-A015-2CD3BC7AEC97}"/>
              </a:ext>
            </a:extLst>
          </p:cNvPr>
          <p:cNvSpPr txBox="1"/>
          <p:nvPr/>
        </p:nvSpPr>
        <p:spPr>
          <a:xfrm rot="5400000">
            <a:off x="10382166" y="3604890"/>
            <a:ext cx="114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Slow Area</a:t>
            </a:r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5180A-41C3-4224-8864-7BEA2897BD56}"/>
              </a:ext>
            </a:extLst>
          </p:cNvPr>
          <p:cNvSpPr txBox="1"/>
          <p:nvPr/>
        </p:nvSpPr>
        <p:spPr>
          <a:xfrm rot="5400000">
            <a:off x="9405736" y="3604890"/>
            <a:ext cx="138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Normal Area</a:t>
            </a:r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57785D-537A-44EF-BB9B-152F608FB755}"/>
              </a:ext>
            </a:extLst>
          </p:cNvPr>
          <p:cNvSpPr txBox="1"/>
          <p:nvPr/>
        </p:nvSpPr>
        <p:spPr>
          <a:xfrm>
            <a:off x="8008644" y="6596390"/>
            <a:ext cx="4183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LRF Avoidance Pre-empting</a:t>
            </a:r>
            <a:endParaRPr lang="en-AU" sz="1100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A3013-83E3-4D08-8ABB-C0FFEF705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1" y="4616514"/>
            <a:ext cx="5775132" cy="1220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8BC745-71F7-43B7-826F-DB33D7FEB505}"/>
              </a:ext>
            </a:extLst>
          </p:cNvPr>
          <p:cNvSpPr txBox="1"/>
          <p:nvPr/>
        </p:nvSpPr>
        <p:spPr>
          <a:xfrm>
            <a:off x="1084440" y="5837468"/>
            <a:ext cx="5775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Wheel Progression – GTF Wheel, Single Layered Custom Wheel, Double Layered Custom Wheel (Left to Right)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4152315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-789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Helvetica" panose="020B0604020202020204" pitchFamily="34" charset="0"/>
                <a:cs typeface="Helvetica" panose="020B0604020202020204" pitchFamily="34" charset="0"/>
              </a:rPr>
              <a:t>Power Supply</a:t>
            </a:r>
            <a:endParaRPr lang="LID4096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F6FB2-DBB4-4DE5-96CD-7EEFF63ABDF7}"/>
              </a:ext>
            </a:extLst>
          </p:cNvPr>
          <p:cNvSpPr txBox="1"/>
          <p:nvPr/>
        </p:nvSpPr>
        <p:spPr>
          <a:xfrm>
            <a:off x="1620179" y="1359969"/>
            <a:ext cx="8951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 original power supply had a single integrated circuit (IC) that could output 5V and 3.3V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caused some issues as there was a problem with the 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was fixed by having two separate power supplies for the 5V and 3.3V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meant that we had more components on the PCB, but all the components had power</a:t>
            </a:r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84BE947-D268-4751-9C15-7FB2EEB98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t="32027" r="29391" b="50000"/>
          <a:stretch/>
        </p:blipFill>
        <p:spPr>
          <a:xfrm rot="16200000">
            <a:off x="6287451" y="3448805"/>
            <a:ext cx="3336509" cy="222576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22ED7B97-9367-45F6-A0F5-9F4248F2F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0" t="32027" r="41854" b="50000"/>
          <a:stretch/>
        </p:blipFill>
        <p:spPr>
          <a:xfrm rot="16200000">
            <a:off x="2038637" y="3014705"/>
            <a:ext cx="3336509" cy="3093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EFDCD3-C3B5-491F-9CF3-2998812A5D90}"/>
              </a:ext>
            </a:extLst>
          </p:cNvPr>
          <p:cNvSpPr txBox="1"/>
          <p:nvPr/>
        </p:nvSpPr>
        <p:spPr>
          <a:xfrm>
            <a:off x="2159910" y="6229940"/>
            <a:ext cx="3093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3.3V  Voltage Regulator</a:t>
            </a:r>
            <a:endParaRPr lang="en-AU" sz="11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41B19-302C-410D-B8F6-ECD8E63CBD5D}"/>
              </a:ext>
            </a:extLst>
          </p:cNvPr>
          <p:cNvSpPr txBox="1"/>
          <p:nvPr/>
        </p:nvSpPr>
        <p:spPr>
          <a:xfrm>
            <a:off x="6842825" y="6229940"/>
            <a:ext cx="222576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5V  Voltage Regulator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303672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goodbye australia">
            <a:extLst>
              <a:ext uri="{FF2B5EF4-FFF2-40B4-BE49-F238E27FC236}">
                <a16:creationId xmlns:a16="http://schemas.microsoft.com/office/drawing/2014/main" id="{18E2FAE2-5B41-430B-80D2-314072378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11262"/>
            <a:ext cx="12192000" cy="80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05C49-E63D-4889-B425-1E1BF43D26D9}"/>
              </a:ext>
            </a:extLst>
          </p:cNvPr>
          <p:cNvSpPr txBox="1"/>
          <p:nvPr/>
        </p:nvSpPr>
        <p:spPr>
          <a:xfrm>
            <a:off x="4396775" y="1013063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0B7E06-C4C5-476A-83E8-9800C36DB07A}"/>
              </a:ext>
            </a:extLst>
          </p:cNvPr>
          <p:cNvSpPr txBox="1"/>
          <p:nvPr/>
        </p:nvSpPr>
        <p:spPr>
          <a:xfrm>
            <a:off x="5666066" y="6135945"/>
            <a:ext cx="5495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/>
              <a:t>For more information about our robot, please visit </a:t>
            </a:r>
            <a:r>
              <a:rPr lang="en-AU" sz="2000" b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https://bbcrobotics-mna.com/</a:t>
            </a:r>
            <a:endParaRPr lang="en-AU" sz="20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33EC-28BB-4334-ADF4-7576A1D584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50" y="4520204"/>
            <a:ext cx="2309515" cy="230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8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79620-2B9D-441F-B29E-256233CE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2E62B6-1368-4F09-87B5-2F46EA5A7553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Chassis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9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80ED40-EFA0-40ED-8F2D-6498F18E17FB}"/>
              </a:ext>
            </a:extLst>
          </p:cNvPr>
          <p:cNvSpPr txBox="1"/>
          <p:nvPr/>
        </p:nvSpPr>
        <p:spPr>
          <a:xfrm>
            <a:off x="0" y="0"/>
            <a:ext cx="12192000" cy="86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Overview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308EA9D1-2149-4B06-88EC-C59EE4C9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13" y="1014329"/>
            <a:ext cx="5194374" cy="58436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7269A0-5406-4018-A7AA-846F967D45A7}"/>
              </a:ext>
            </a:extLst>
          </p:cNvPr>
          <p:cNvCxnSpPr>
            <a:cxnSpLocks/>
          </p:cNvCxnSpPr>
          <p:nvPr/>
        </p:nvCxnSpPr>
        <p:spPr>
          <a:xfrm flipH="1">
            <a:off x="3498814" y="5742463"/>
            <a:ext cx="539694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75BD1-338C-4E70-846A-5072E969745E}"/>
              </a:ext>
            </a:extLst>
          </p:cNvPr>
          <p:cNvCxnSpPr>
            <a:cxnSpLocks/>
          </p:cNvCxnSpPr>
          <p:nvPr/>
        </p:nvCxnSpPr>
        <p:spPr>
          <a:xfrm flipH="1">
            <a:off x="3450296" y="6592957"/>
            <a:ext cx="524289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288337-6D5D-4BBF-BB4E-4D309C499B3F}"/>
              </a:ext>
            </a:extLst>
          </p:cNvPr>
          <p:cNvCxnSpPr>
            <a:cxnSpLocks/>
          </p:cNvCxnSpPr>
          <p:nvPr/>
        </p:nvCxnSpPr>
        <p:spPr>
          <a:xfrm flipH="1">
            <a:off x="3296239" y="5042453"/>
            <a:ext cx="539694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1874EF-D905-4988-9AD6-D2B7DB0C8FCC}"/>
              </a:ext>
            </a:extLst>
          </p:cNvPr>
          <p:cNvCxnSpPr>
            <a:cxnSpLocks/>
          </p:cNvCxnSpPr>
          <p:nvPr/>
        </p:nvCxnSpPr>
        <p:spPr>
          <a:xfrm flipH="1">
            <a:off x="3498813" y="4032746"/>
            <a:ext cx="539694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BC1F5A-8D24-418C-95A8-24910649DDD4}"/>
              </a:ext>
            </a:extLst>
          </p:cNvPr>
          <p:cNvCxnSpPr>
            <a:cxnSpLocks/>
          </p:cNvCxnSpPr>
          <p:nvPr/>
        </p:nvCxnSpPr>
        <p:spPr>
          <a:xfrm flipH="1">
            <a:off x="3296239" y="2880693"/>
            <a:ext cx="539694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C017D1-CEE8-473D-B7B2-5E548A4C92BC}"/>
              </a:ext>
            </a:extLst>
          </p:cNvPr>
          <p:cNvSpPr txBox="1"/>
          <p:nvPr/>
        </p:nvSpPr>
        <p:spPr>
          <a:xfrm>
            <a:off x="2087217" y="5874096"/>
            <a:ext cx="1353859" cy="973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Bottom Layer:</a:t>
            </a:r>
          </a:p>
          <a:p>
            <a:r>
              <a:rPr lang="en-US" sz="1400"/>
              <a:t>-Light sensors</a:t>
            </a:r>
          </a:p>
          <a:p>
            <a:r>
              <a:rPr lang="en-US" sz="1400"/>
              <a:t>-Motor brackets</a:t>
            </a:r>
          </a:p>
          <a:p>
            <a:r>
              <a:rPr lang="en-US" sz="1400"/>
              <a:t>-Battery holder</a:t>
            </a:r>
            <a:endParaRPr lang="LID4096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81DF3-EDFC-4AC3-8EE4-126FF26A0A23}"/>
              </a:ext>
            </a:extLst>
          </p:cNvPr>
          <p:cNvSpPr txBox="1"/>
          <p:nvPr/>
        </p:nvSpPr>
        <p:spPr>
          <a:xfrm>
            <a:off x="8851328" y="5265409"/>
            <a:ext cx="21430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Middle Layer:</a:t>
            </a:r>
          </a:p>
          <a:p>
            <a:r>
              <a:rPr lang="en-US" sz="1400"/>
              <a:t>-Motor brackets</a:t>
            </a:r>
          </a:p>
          <a:p>
            <a:r>
              <a:rPr lang="en-US" sz="1400"/>
              <a:t>-TSSP sensor bracket</a:t>
            </a:r>
          </a:p>
          <a:p>
            <a:r>
              <a:rPr lang="en-US" sz="1400"/>
              <a:t>-Top plate supports</a:t>
            </a:r>
            <a:endParaRPr lang="LID4096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BFBF7-7992-4D80-9DB7-4ACA61F8EB64}"/>
              </a:ext>
            </a:extLst>
          </p:cNvPr>
          <p:cNvSpPr txBox="1"/>
          <p:nvPr/>
        </p:nvSpPr>
        <p:spPr>
          <a:xfrm>
            <a:off x="523674" y="4437840"/>
            <a:ext cx="1608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Main Circuit Board:</a:t>
            </a:r>
          </a:p>
          <a:p>
            <a:r>
              <a:rPr lang="en-US" sz="1400"/>
              <a:t>-Microcontrollers</a:t>
            </a:r>
          </a:p>
          <a:p>
            <a:r>
              <a:rPr lang="en-US" sz="1400"/>
              <a:t>-Screen</a:t>
            </a:r>
          </a:p>
          <a:p>
            <a:r>
              <a:rPr lang="en-US" sz="1400"/>
              <a:t>-IMU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88EC3-F2F3-4E58-AD0C-1DE275441851}"/>
              </a:ext>
            </a:extLst>
          </p:cNvPr>
          <p:cNvSpPr txBox="1"/>
          <p:nvPr/>
        </p:nvSpPr>
        <p:spPr>
          <a:xfrm>
            <a:off x="1844820" y="4654678"/>
            <a:ext cx="1584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-Camera</a:t>
            </a:r>
          </a:p>
          <a:p>
            <a:r>
              <a:rPr lang="en-US" sz="1400"/>
              <a:t>-Motor Controllers</a:t>
            </a:r>
          </a:p>
          <a:p>
            <a:r>
              <a:rPr lang="en-US" sz="1400"/>
              <a:t>-Power Supply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AA43C-4710-4CCB-B1E1-6C426A7FD9A7}"/>
              </a:ext>
            </a:extLst>
          </p:cNvPr>
          <p:cNvSpPr txBox="1"/>
          <p:nvPr/>
        </p:nvSpPr>
        <p:spPr>
          <a:xfrm>
            <a:off x="8895761" y="3673123"/>
            <a:ext cx="183353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Top Layer:</a:t>
            </a:r>
          </a:p>
          <a:p>
            <a:r>
              <a:rPr lang="en-US" sz="1400"/>
              <a:t>-Cross bar bearings</a:t>
            </a:r>
          </a:p>
          <a:p>
            <a:r>
              <a:rPr lang="en-US" sz="1400"/>
              <a:t>-Handle</a:t>
            </a:r>
            <a:endParaRPr lang="LID4096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9E5F9-A20B-4FDE-9732-AA0E4E2674C3}"/>
              </a:ext>
            </a:extLst>
          </p:cNvPr>
          <p:cNvSpPr txBox="1"/>
          <p:nvPr/>
        </p:nvSpPr>
        <p:spPr>
          <a:xfrm>
            <a:off x="1371600" y="2403639"/>
            <a:ext cx="192463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Camera Cap:</a:t>
            </a:r>
          </a:p>
          <a:p>
            <a:r>
              <a:rPr lang="en-US" sz="1400"/>
              <a:t>-360° Mirror cone</a:t>
            </a:r>
          </a:p>
          <a:p>
            <a:r>
              <a:rPr lang="en-US" sz="1400"/>
              <a:t>-4 x Laser range finder</a:t>
            </a:r>
          </a:p>
          <a:p>
            <a:r>
              <a:rPr lang="en-US" sz="1400"/>
              <a:t>-Sticker plate</a:t>
            </a:r>
            <a:endParaRPr lang="LID4096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BA1262-2B0B-49BE-9DA4-777296F27FD0}"/>
              </a:ext>
            </a:extLst>
          </p:cNvPr>
          <p:cNvSpPr/>
          <p:nvPr/>
        </p:nvSpPr>
        <p:spPr>
          <a:xfrm>
            <a:off x="591379" y="4485671"/>
            <a:ext cx="2710538" cy="1129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17F60-36A5-4FE0-BB8E-51ADCAA0DEEF}"/>
              </a:ext>
            </a:extLst>
          </p:cNvPr>
          <p:cNvSpPr txBox="1"/>
          <p:nvPr/>
        </p:nvSpPr>
        <p:spPr>
          <a:xfrm>
            <a:off x="523674" y="716437"/>
            <a:ext cx="2772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Use of Autodesk Fusion 360 for Structural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Use of Autodesk EAGLE for Electrical Design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10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813FF6-8E5E-47E7-A555-8E2328F38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20993" r="1807" b="19137"/>
          <a:stretch/>
        </p:blipFill>
        <p:spPr>
          <a:xfrm>
            <a:off x="5990897" y="0"/>
            <a:ext cx="6201103" cy="2959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790B8-0CAC-4CF6-9932-63D4C4BB8A22}"/>
              </a:ext>
            </a:extLst>
          </p:cNvPr>
          <p:cNvSpPr txBox="1"/>
          <p:nvPr/>
        </p:nvSpPr>
        <p:spPr>
          <a:xfrm>
            <a:off x="1603095" y="1217045"/>
            <a:ext cx="4256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9v Maxon DCX 19, 16:1 custom gear 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Omnidirectional Wheel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Custom Design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Double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4 Motors Separated by 90°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Support Brackets Give Motors More Stability</a:t>
            </a:r>
          </a:p>
        </p:txBody>
      </p:sp>
      <p:pic>
        <p:nvPicPr>
          <p:cNvPr id="8" name="Picture 7" descr="A close up of ware&#10;&#10;Description automatically generated">
            <a:extLst>
              <a:ext uri="{FF2B5EF4-FFF2-40B4-BE49-F238E27FC236}">
                <a16:creationId xmlns:a16="http://schemas.microsoft.com/office/drawing/2014/main" id="{576944B7-7733-4044-9FB3-947B66FEFD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20865"/>
            <a:ext cx="5571574" cy="3134010"/>
          </a:xfrm>
          <a:prstGeom prst="rect">
            <a:avLst/>
          </a:prstGeom>
        </p:spPr>
      </p:pic>
      <p:pic>
        <p:nvPicPr>
          <p:cNvPr id="1028" name="Picture 4" descr="maxon motor">
            <a:extLst>
              <a:ext uri="{FF2B5EF4-FFF2-40B4-BE49-F238E27FC236}">
                <a16:creationId xmlns:a16="http://schemas.microsoft.com/office/drawing/2014/main" id="{96E36636-3E96-4458-92B1-D723E6B74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26"/>
          <a:stretch/>
        </p:blipFill>
        <p:spPr bwMode="auto">
          <a:xfrm>
            <a:off x="5571575" y="4355095"/>
            <a:ext cx="6621112" cy="1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D6528-0BD4-4C94-AE7C-BEB98C5BB387}"/>
              </a:ext>
            </a:extLst>
          </p:cNvPr>
          <p:cNvSpPr txBox="1"/>
          <p:nvPr/>
        </p:nvSpPr>
        <p:spPr>
          <a:xfrm>
            <a:off x="0" y="0"/>
            <a:ext cx="10150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Drive System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0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A09A6-CBF0-45F3-A0FD-E376E930E732}"/>
              </a:ext>
            </a:extLst>
          </p:cNvPr>
          <p:cNvSpPr txBox="1"/>
          <p:nvPr/>
        </p:nvSpPr>
        <p:spPr>
          <a:xfrm>
            <a:off x="0" y="25004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Helvetica" panose="020B0604020202020204" pitchFamily="34" charset="0"/>
                <a:cs typeface="Helvetica" panose="020B0604020202020204" pitchFamily="34" charset="0"/>
              </a:rPr>
              <a:t>Innovative Mirror Mount (Novel Feature)</a:t>
            </a:r>
            <a:endParaRPr lang="LID4096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A0C9F-A93A-4BEC-B841-36F27D229B19}"/>
              </a:ext>
            </a:extLst>
          </p:cNvPr>
          <p:cNvSpPr txBox="1"/>
          <p:nvPr/>
        </p:nvSpPr>
        <p:spPr>
          <a:xfrm>
            <a:off x="6096000" y="1377260"/>
            <a:ext cx="55838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There are two mounts for the mirror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They allow the mirror to be </a:t>
            </a:r>
            <a:r>
              <a:rPr lang="en-US" err="1"/>
              <a:t>centred</a:t>
            </a:r>
            <a:r>
              <a:rPr lang="en-US"/>
              <a:t> </a:t>
            </a:r>
            <a:r>
              <a:rPr lang="en-GB"/>
              <a:t>for the camera’s field of view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is needed since the </a:t>
            </a:r>
            <a:r>
              <a:rPr lang="en-US" err="1"/>
              <a:t>centre</a:t>
            </a:r>
            <a:r>
              <a:rPr lang="en-US"/>
              <a:t> of the lens is not necessarily the </a:t>
            </a:r>
            <a:r>
              <a:rPr lang="en-US" err="1"/>
              <a:t>centre</a:t>
            </a:r>
            <a:r>
              <a:rPr lang="en-US"/>
              <a:t> of the view for the camera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 mirror mount also includes a mount for the LRF PCB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includes a part where the Flat Flex Cable can wrap around so it is orientated in a way where it won’t affect the camera</a:t>
            </a:r>
          </a:p>
        </p:txBody>
      </p:sp>
      <p:pic>
        <p:nvPicPr>
          <p:cNvPr id="3" name="Picture 2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52779A13-1AE8-43B0-BAFB-550248D02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5" y="1215112"/>
            <a:ext cx="3550763" cy="2367175"/>
          </a:xfrm>
          <a:prstGeom prst="rect">
            <a:avLst/>
          </a:prstGeom>
        </p:spPr>
      </p:pic>
      <p:pic>
        <p:nvPicPr>
          <p:cNvPr id="15" name="Picture 14" descr="A picture containing object, grass&#10;&#10;Description automatically generated">
            <a:extLst>
              <a:ext uri="{FF2B5EF4-FFF2-40B4-BE49-F238E27FC236}">
                <a16:creationId xmlns:a16="http://schemas.microsoft.com/office/drawing/2014/main" id="{50D54D28-0E0E-48CF-B734-B3BA2FF26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5" y="3841312"/>
            <a:ext cx="3550763" cy="23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3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5B64F-BAB1-4F9B-9A1F-CF489D0F7294}"/>
              </a:ext>
            </a:extLst>
          </p:cNvPr>
          <p:cNvSpPr txBox="1"/>
          <p:nvPr/>
        </p:nvSpPr>
        <p:spPr>
          <a:xfrm>
            <a:off x="1557633" y="364368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Reliability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434CE-6882-47E5-9DAD-41F941AB60AA}"/>
              </a:ext>
            </a:extLst>
          </p:cNvPr>
          <p:cNvSpPr txBox="1"/>
          <p:nvPr/>
        </p:nvSpPr>
        <p:spPr>
          <a:xfrm>
            <a:off x="5830744" y="3429000"/>
            <a:ext cx="6114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PCB’s reduce wire runs and risk of disconnection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Minimum amount of parts used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Reduces maintenance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Reduced human error in construction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Simple microcontroller layout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Increases reliability on communication between controllers</a:t>
            </a:r>
          </a:p>
        </p:txBody>
      </p:sp>
      <p:pic>
        <p:nvPicPr>
          <p:cNvPr id="7" name="Picture 6" descr="A close up of some grass&#10;&#10;Description automatically generated">
            <a:extLst>
              <a:ext uri="{FF2B5EF4-FFF2-40B4-BE49-F238E27FC236}">
                <a16:creationId xmlns:a16="http://schemas.microsoft.com/office/drawing/2014/main" id="{D11C107B-AD83-4CA6-8AE8-6BE84FE85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0" y="2574236"/>
            <a:ext cx="5180072" cy="3621170"/>
          </a:xfrm>
          <a:prstGeom prst="rect">
            <a:avLst/>
          </a:prstGeom>
        </p:spPr>
      </p:pic>
      <p:pic>
        <p:nvPicPr>
          <p:cNvPr id="9" name="Picture 8" descr="A close up of green grass&#10;&#10;Description automatically generated">
            <a:extLst>
              <a:ext uri="{FF2B5EF4-FFF2-40B4-BE49-F238E27FC236}">
                <a16:creationId xmlns:a16="http://schemas.microsoft.com/office/drawing/2014/main" id="{82A58DA9-D4CC-4973-BEEF-D425A7563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44" y="128572"/>
            <a:ext cx="3143527" cy="2445788"/>
          </a:xfrm>
          <a:prstGeom prst="rect">
            <a:avLst/>
          </a:prstGeom>
        </p:spPr>
      </p:pic>
      <p:pic>
        <p:nvPicPr>
          <p:cNvPr id="11" name="Picture 10" descr="A picture containing table, indoor, grass, sitting&#10;&#10;Description automatically generated">
            <a:extLst>
              <a:ext uri="{FF2B5EF4-FFF2-40B4-BE49-F238E27FC236}">
                <a16:creationId xmlns:a16="http://schemas.microsoft.com/office/drawing/2014/main" id="{AAED032A-13EE-4C4E-AF63-0F401D83E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04" y="128572"/>
            <a:ext cx="2430203" cy="2445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EEF14F-1B84-456F-8A98-6782CE831579}"/>
              </a:ext>
            </a:extLst>
          </p:cNvPr>
          <p:cNvSpPr txBox="1"/>
          <p:nvPr/>
        </p:nvSpPr>
        <p:spPr>
          <a:xfrm>
            <a:off x="286448" y="6232022"/>
            <a:ext cx="5180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Main PCB</a:t>
            </a:r>
            <a:endParaRPr lang="en-AU" sz="11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E63E1-C978-4B6C-81F2-761A096BB2D8}"/>
              </a:ext>
            </a:extLst>
          </p:cNvPr>
          <p:cNvSpPr txBox="1"/>
          <p:nvPr/>
        </p:nvSpPr>
        <p:spPr>
          <a:xfrm>
            <a:off x="5830744" y="2574236"/>
            <a:ext cx="3143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Light Sensor PCB</a:t>
            </a:r>
            <a:endParaRPr lang="en-AU" sz="11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88F27-71DC-4E36-8A19-A147C427E0AE}"/>
              </a:ext>
            </a:extLst>
          </p:cNvPr>
          <p:cNvSpPr txBox="1"/>
          <p:nvPr/>
        </p:nvSpPr>
        <p:spPr>
          <a:xfrm>
            <a:off x="9515104" y="2574236"/>
            <a:ext cx="2430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LRF PCB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1275685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F8355-691A-4EC9-88B7-C4099B31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05C49-E63D-4889-B425-1E1BF43D26D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of Sensors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54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F7A311EC-7BE5-46C7-8B35-C7DF1450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753" y="949750"/>
            <a:ext cx="5954247" cy="4958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0ED40-EFA0-40ED-8F2D-6498F18E17FB}"/>
              </a:ext>
            </a:extLst>
          </p:cNvPr>
          <p:cNvSpPr txBox="1"/>
          <p:nvPr/>
        </p:nvSpPr>
        <p:spPr>
          <a:xfrm>
            <a:off x="0" y="0"/>
            <a:ext cx="12192000" cy="86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Overview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EC399-6722-4CFB-9A0B-670290BAB40B}"/>
              </a:ext>
            </a:extLst>
          </p:cNvPr>
          <p:cNvSpPr txBox="1"/>
          <p:nvPr/>
        </p:nvSpPr>
        <p:spPr>
          <a:xfrm>
            <a:off x="534039" y="1720839"/>
            <a:ext cx="51273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Sensors are arranged on the three PCBs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Robot has two micro-controllers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diagram on the right shows how the components on the robot interact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/>
              <a:t>Teensy 3.5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Receives data from the robot’s sensors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Calculates movement directions and heading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Gives command to the robot’s four motors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/>
              <a:t>OpenMV H7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Receives data from the image sensor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Recognises areas of colour as ‘blobs’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Converts blob data to usable angles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987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1238</Words>
  <Application>Microsoft Office PowerPoint</Application>
  <PresentationFormat>Widescreen</PresentationFormat>
  <Paragraphs>228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Georgia Pro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Aparaj Bogahawatta</dc:creator>
  <cp:lastModifiedBy>Aparaj Bogahawatta</cp:lastModifiedBy>
  <cp:revision>2</cp:revision>
  <dcterms:created xsi:type="dcterms:W3CDTF">2019-07-01T13:15:48Z</dcterms:created>
  <dcterms:modified xsi:type="dcterms:W3CDTF">2019-10-12T23:27:33Z</dcterms:modified>
</cp:coreProperties>
</file>